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743000" b="-374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8662" y="655856"/>
            <a:ext cx="3784600" cy="2838450"/>
          </a:xfrm>
          <a:prstGeom prst="rect">
            <a:avLst/>
          </a:prstGeom>
          <a:ln cmpd="thickThin">
            <a:solidFill>
              <a:schemeClr val="bg2">
                <a:lumMod val="75000"/>
              </a:schemeClr>
            </a:solidFill>
          </a:ln>
        </p:spPr>
      </p:pic>
      <p:pic>
        <p:nvPicPr>
          <p:cNvPr id="1026" name="Picture 2" descr="http://www.limehouseproperties.com/images/header-logo_0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2631" y="9296400"/>
            <a:ext cx="3776662" cy="7354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62" y="9906000"/>
            <a:ext cx="7772400" cy="200055"/>
          </a:xfrm>
          <a:prstGeom prst="rect">
            <a:avLst/>
          </a:prstGeom>
        </p:spPr>
        <p:txBody>
          <a:bodyPr wrap="square" anchor="ctr">
            <a:spAutoFit/>
          </a:bodyPr>
          <a:lstStyle/>
          <a:p>
            <a:pPr algn="ctr"/>
            <a:r>
              <a:rPr lang="en-US" sz="700" dirty="0" err="1">
                <a:latin typeface="Trajan Pro" pitchFamily="18" charset="0"/>
                <a:cs typeface="Times New Roman" panose="02020603050405020304" pitchFamily="18" charset="0"/>
              </a:rPr>
              <a:t>Limehouse</a:t>
            </a:r>
            <a:r>
              <a:rPr lang="en-US" sz="700" dirty="0">
                <a:latin typeface="Trajan Pro" pitchFamily="18" charset="0"/>
                <a:cs typeface="Times New Roman" panose="02020603050405020304" pitchFamily="18" charset="0"/>
              </a:rPr>
              <a:t> Properties • 8 Cumberland Street • Charleston, SC 29401</a:t>
            </a:r>
          </a:p>
        </p:txBody>
      </p:sp>
      <p:sp>
        <p:nvSpPr>
          <p:cNvPr id="5" name="Rectangle 4"/>
          <p:cNvSpPr/>
          <p:nvPr/>
        </p:nvSpPr>
        <p:spPr>
          <a:xfrm>
            <a:off x="9525" y="8458200"/>
            <a:ext cx="7762874" cy="954107"/>
          </a:xfrm>
          <a:prstGeom prst="rect">
            <a:avLst/>
          </a:prstGeom>
        </p:spPr>
        <p:txBody>
          <a:bodyPr wrap="square">
            <a:spAutoFit/>
          </a:bodyPr>
          <a:lstStyle/>
          <a:p>
            <a:pPr algn="ctr"/>
            <a:r>
              <a:rPr lang="en-US" sz="1400" b="1" dirty="0">
                <a:latin typeface="Trajan Pro" pitchFamily="18" charset="0"/>
                <a:cs typeface="Times New Roman" panose="02020603050405020304" pitchFamily="18" charset="0"/>
              </a:rPr>
              <a:t>Angela Black </a:t>
            </a:r>
            <a:r>
              <a:rPr lang="en-US" sz="1400" b="1" dirty="0" smtClean="0">
                <a:latin typeface="Trajan Pro" pitchFamily="18" charset="0"/>
                <a:cs typeface="Times New Roman" panose="02020603050405020304" pitchFamily="18" charset="0"/>
              </a:rPr>
              <a:t>Drake</a:t>
            </a:r>
            <a:br>
              <a:rPr lang="en-US" sz="1400" b="1" dirty="0" smtClean="0">
                <a:latin typeface="Trajan Pro" pitchFamily="18" charset="0"/>
                <a:cs typeface="Times New Roman" panose="02020603050405020304" pitchFamily="18" charset="0"/>
              </a:rPr>
            </a:br>
            <a:r>
              <a:rPr lang="en-US" sz="1000" i="1" dirty="0" smtClean="0">
                <a:latin typeface="Trajan Pro" pitchFamily="18" charset="0"/>
                <a:cs typeface="Times New Roman" panose="02020603050405020304" pitchFamily="18" charset="0"/>
              </a:rPr>
              <a:t>Broker Associate</a:t>
            </a:r>
          </a:p>
          <a:p>
            <a:pPr algn="ctr"/>
            <a:r>
              <a:rPr lang="en-US" sz="1000" dirty="0">
                <a:latin typeface="Trajan Pro" pitchFamily="18" charset="0"/>
                <a:cs typeface="Times New Roman" panose="02020603050405020304" pitchFamily="18" charset="0"/>
              </a:rPr>
              <a:t>angela@limehouseproperties.com</a:t>
            </a:r>
          </a:p>
          <a:p>
            <a:pPr algn="ctr"/>
            <a:endParaRPr lang="en-US" sz="1000" dirty="0">
              <a:latin typeface="Trajan Pro" pitchFamily="18" charset="0"/>
              <a:cs typeface="Times New Roman" panose="02020603050405020304" pitchFamily="18" charset="0"/>
            </a:endParaRPr>
          </a:p>
          <a:p>
            <a:pPr algn="ctr"/>
            <a:r>
              <a:rPr lang="en-US" sz="1000" dirty="0">
                <a:latin typeface="Trajan Pro" pitchFamily="18" charset="0"/>
                <a:cs typeface="Times New Roman" panose="02020603050405020304" pitchFamily="18" charset="0"/>
              </a:rPr>
              <a:t>O: (843) </a:t>
            </a:r>
            <a:r>
              <a:rPr lang="en-US" sz="1000" dirty="0" smtClean="0">
                <a:latin typeface="Trajan Pro" pitchFamily="18" charset="0"/>
                <a:cs typeface="Times New Roman" panose="02020603050405020304" pitchFamily="18" charset="0"/>
              </a:rPr>
              <a:t>577-6242 | C</a:t>
            </a:r>
            <a:r>
              <a:rPr lang="en-US" sz="1000" dirty="0">
                <a:latin typeface="Trajan Pro" pitchFamily="18" charset="0"/>
                <a:cs typeface="Times New Roman" panose="02020603050405020304" pitchFamily="18" charset="0"/>
              </a:rPr>
              <a:t>: (843) </a:t>
            </a:r>
            <a:r>
              <a:rPr lang="en-US" sz="1000" dirty="0" smtClean="0">
                <a:latin typeface="Trajan Pro" pitchFamily="18" charset="0"/>
                <a:cs typeface="Times New Roman" panose="02020603050405020304" pitchFamily="18" charset="0"/>
              </a:rPr>
              <a:t>991-0337 | F</a:t>
            </a:r>
            <a:r>
              <a:rPr lang="en-US" sz="1000" dirty="0">
                <a:latin typeface="Trajan Pro" pitchFamily="18" charset="0"/>
                <a:cs typeface="Times New Roman" panose="02020603050405020304" pitchFamily="18" charset="0"/>
              </a:rPr>
              <a:t>: (843) 577-0504</a:t>
            </a:r>
          </a:p>
        </p:txBody>
      </p:sp>
      <p:sp>
        <p:nvSpPr>
          <p:cNvPr id="10" name="Rectangle 9"/>
          <p:cNvSpPr/>
          <p:nvPr/>
        </p:nvSpPr>
        <p:spPr>
          <a:xfrm>
            <a:off x="4762" y="0"/>
            <a:ext cx="7772400" cy="646331"/>
          </a:xfrm>
          <a:prstGeom prst="rect">
            <a:avLst/>
          </a:prstGeom>
        </p:spPr>
        <p:txBody>
          <a:bodyPr wrap="square">
            <a:spAutoFit/>
          </a:bodyPr>
          <a:lstStyle/>
          <a:p>
            <a:pPr algn="ctr"/>
            <a:r>
              <a:rPr lang="en-US" sz="3600" dirty="0" smtClean="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Second Row Cottage Steps from the Beach</a:t>
            </a:r>
            <a:endParaRPr lang="en-US" sz="3600" dirty="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endParaRPr>
          </a:p>
        </p:txBody>
      </p:sp>
      <p:sp>
        <p:nvSpPr>
          <p:cNvPr id="2" name="Rectangle 1"/>
          <p:cNvSpPr/>
          <p:nvPr/>
        </p:nvSpPr>
        <p:spPr>
          <a:xfrm>
            <a:off x="55562" y="4533585"/>
            <a:ext cx="7670800" cy="1815882"/>
          </a:xfrm>
          <a:prstGeom prst="rect">
            <a:avLst/>
          </a:prstGeom>
        </p:spPr>
        <p:txBody>
          <a:bodyPr wrap="square">
            <a:spAutoFit/>
          </a:bodyPr>
          <a:lstStyle/>
          <a:p>
            <a:pPr algn="ctr"/>
            <a:r>
              <a:rPr lang="en-US" sz="1400" dirty="0">
                <a:latin typeface="Adobe Caslon Pro" pitchFamily="18" charset="0"/>
              </a:rPr>
              <a:t>Breezy Folly Island living with double front porches where you can hear the ocean from your hammock from this 2nd row home. Open the door into the front sun room and large dining area that overlooks the kitchen and great room. Large enough to entertain but cozy for a family as well. Lots of light , new windows and hardwood floors throughout. Down the hall are three large bedrooms and newly renovated baths with tile and granite. Past the bedroom a door leads you to an enclosed porch converted to a airy and bright laundry room connected to a large deck. As you look from the deck, you see another building ! Yes, a man cave/ billiards / ping pong / retreat complete with a half bath ! Hardwood floors as well ! A must see ! Well maintained and easy to breeze in for the weekend or stay for weeks.</a:t>
            </a:r>
            <a:endParaRPr lang="en-US" sz="1400" dirty="0">
              <a:latin typeface="Adobe Caslon Pro" pitchFamily="18" charset="0"/>
            </a:endParaRPr>
          </a:p>
        </p:txBody>
      </p:sp>
      <p:sp>
        <p:nvSpPr>
          <p:cNvPr id="3" name="Rectangle 2"/>
          <p:cNvSpPr/>
          <p:nvPr/>
        </p:nvSpPr>
        <p:spPr>
          <a:xfrm>
            <a:off x="4762" y="3500344"/>
            <a:ext cx="7772400" cy="677108"/>
          </a:xfrm>
          <a:prstGeom prst="rect">
            <a:avLst/>
          </a:prstGeom>
        </p:spPr>
        <p:txBody>
          <a:bodyPr wrap="square">
            <a:spAutoFit/>
          </a:bodyPr>
          <a:lstStyle/>
          <a:p>
            <a:pPr algn="ctr"/>
            <a:r>
              <a:rPr lang="en-US" b="1" dirty="0" smtClean="0">
                <a:latin typeface="Trajan Pro" pitchFamily="18" charset="0"/>
                <a:cs typeface="Times New Roman" panose="02020603050405020304" pitchFamily="18" charset="0"/>
              </a:rPr>
              <a:t>910 West Ashley Ave </a:t>
            </a:r>
            <a:r>
              <a:rPr lang="en-US" b="1" dirty="0" smtClean="0">
                <a:latin typeface="Trajan Pro" pitchFamily="18" charset="0"/>
                <a:cs typeface="Times New Roman" panose="02020603050405020304" pitchFamily="18" charset="0"/>
              </a:rPr>
              <a:t>– </a:t>
            </a:r>
            <a:r>
              <a:rPr lang="en-US" b="1" dirty="0" smtClean="0">
                <a:latin typeface="Trajan Pro" pitchFamily="18" charset="0"/>
                <a:cs typeface="Times New Roman" panose="02020603050405020304" pitchFamily="18" charset="0"/>
              </a:rPr>
              <a:t>Folly Beach, </a:t>
            </a:r>
            <a:r>
              <a:rPr lang="en-US" b="1" dirty="0" smtClean="0">
                <a:latin typeface="Trajan Pro" pitchFamily="18" charset="0"/>
                <a:cs typeface="Times New Roman" panose="02020603050405020304" pitchFamily="18" charset="0"/>
              </a:rPr>
              <a:t>SC</a:t>
            </a:r>
          </a:p>
          <a:p>
            <a:pPr algn="ctr"/>
            <a:r>
              <a:rPr lang="en-US" sz="1800" b="1" dirty="0">
                <a:solidFill>
                  <a:schemeClr val="bg2">
                    <a:lumMod val="50000"/>
                  </a:schemeClr>
                </a:solidFill>
                <a:latin typeface="Trajan Pro" pitchFamily="18" charset="0"/>
                <a:cs typeface="Times New Roman" panose="02020603050405020304" pitchFamily="18" charset="0"/>
              </a:rPr>
              <a:t>MLS# </a:t>
            </a:r>
            <a:r>
              <a:rPr lang="en-US" sz="1800" b="1" dirty="0" smtClean="0">
                <a:solidFill>
                  <a:schemeClr val="bg2">
                    <a:lumMod val="50000"/>
                  </a:schemeClr>
                </a:solidFill>
                <a:latin typeface="Trajan Pro" pitchFamily="18" charset="0"/>
                <a:cs typeface="Times New Roman" panose="02020603050405020304" pitchFamily="18" charset="0"/>
              </a:rPr>
              <a:t>1323694 - </a:t>
            </a:r>
            <a:r>
              <a:rPr lang="en-US" sz="1800" b="1" dirty="0" smtClean="0">
                <a:solidFill>
                  <a:schemeClr val="bg2">
                    <a:lumMod val="50000"/>
                  </a:schemeClr>
                </a:solidFill>
                <a:latin typeface="Trajan Pro" pitchFamily="18" charset="0"/>
                <a:cs typeface="Times New Roman" panose="02020603050405020304" pitchFamily="18" charset="0"/>
              </a:rPr>
              <a:t>$615,000</a:t>
            </a:r>
            <a:endParaRPr lang="en-US" dirty="0">
              <a:solidFill>
                <a:schemeClr val="bg2">
                  <a:lumMod val="50000"/>
                </a:schemeClr>
              </a:solidFill>
            </a:endParaRPr>
          </a:p>
        </p:txBody>
      </p:sp>
      <p:grpSp>
        <p:nvGrpSpPr>
          <p:cNvPr id="8" name="Group 7"/>
          <p:cNvGrpSpPr/>
          <p:nvPr/>
        </p:nvGrpSpPr>
        <p:grpSpPr>
          <a:xfrm>
            <a:off x="55562" y="6705600"/>
            <a:ext cx="7670800" cy="1676400"/>
            <a:chOff x="50800" y="6477000"/>
            <a:chExt cx="7670800" cy="1676400"/>
          </a:xfrm>
        </p:grpSpPr>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800" y="6477000"/>
              <a:ext cx="2235200" cy="1676400"/>
            </a:xfrm>
            <a:prstGeom prst="rect">
              <a:avLst/>
            </a:prstGeom>
            <a:ln>
              <a:solidFill>
                <a:schemeClr val="bg2">
                  <a:lumMod val="75000"/>
                </a:schemeClr>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68600" y="6477000"/>
              <a:ext cx="2235200" cy="1676400"/>
            </a:xfrm>
            <a:prstGeom prst="rect">
              <a:avLst/>
            </a:prstGeom>
            <a:ln>
              <a:solidFill>
                <a:schemeClr val="bg2">
                  <a:lumMod val="75000"/>
                </a:schemeClr>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86400" y="6477000"/>
              <a:ext cx="2235200" cy="1676400"/>
            </a:xfrm>
            <a:prstGeom prst="rect">
              <a:avLst/>
            </a:prstGeom>
            <a:ln>
              <a:solidFill>
                <a:schemeClr val="bg2">
                  <a:lumMod val="75000"/>
                </a:schemeClr>
              </a:solidFill>
            </a:ln>
          </p:spPr>
        </p:pic>
      </p:grpSp>
    </p:spTree>
    <p:extLst>
      <p:ext uri="{BB962C8B-B14F-4D97-AF65-F5344CB8AC3E}">
        <p14:creationId xmlns:p14="http://schemas.microsoft.com/office/powerpoint/2010/main" val="1983451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197</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2014-08-14T19:05:06Z</dcterms:modified>
</cp:coreProperties>
</file>