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200" d="100"/>
          <a:sy n="200" d="100"/>
        </p:scale>
        <p:origin x="882" y="216"/>
      </p:cViewPr>
      <p:guideLst>
        <p:guide orient="horz" pos="2880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840569"/>
            <a:ext cx="621792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181600"/>
            <a:ext cx="512064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366186"/>
            <a:ext cx="164592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366186"/>
            <a:ext cx="481584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1" y="5875867"/>
            <a:ext cx="621792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851" y="3875619"/>
            <a:ext cx="621792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133602"/>
            <a:ext cx="323088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133602"/>
            <a:ext cx="323088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1" y="2046817"/>
            <a:ext cx="3232150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1" y="2899833"/>
            <a:ext cx="3232150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6021" y="2046817"/>
            <a:ext cx="3233420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1" y="2899833"/>
            <a:ext cx="3233420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4067"/>
            <a:ext cx="2406651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040" y="364068"/>
            <a:ext cx="4089401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" y="1913468"/>
            <a:ext cx="2406651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830" y="6400801"/>
            <a:ext cx="438912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33830" y="817033"/>
            <a:ext cx="438912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3830" y="7156452"/>
            <a:ext cx="438912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760" y="366184"/>
            <a:ext cx="658368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133602"/>
            <a:ext cx="658368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5760" y="8475135"/>
            <a:ext cx="1706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9360" y="8475135"/>
            <a:ext cx="23164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42560" y="8475135"/>
            <a:ext cx="1706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97EB4AA-CB21-DCAD-63EF-D7C7BF6E8C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19200" y="1219200"/>
            <a:ext cx="9753600" cy="731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-1"/>
            <a:ext cx="7315201" cy="4877997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76" y="4493255"/>
            <a:ext cx="7315676" cy="384741"/>
          </a:xfrm>
          <a:solidFill>
            <a:srgbClr val="17375E"/>
          </a:solidFill>
        </p:spPr>
        <p:txBody>
          <a:bodyPr>
            <a:noAutofit/>
          </a:bodyPr>
          <a:lstStyle/>
          <a:p>
            <a:r>
              <a:rPr lang="en-US" sz="2800" i="1" dirty="0">
                <a:solidFill>
                  <a:srgbClr val="FFFF00"/>
                </a:solidFill>
                <a:latin typeface="Trebuchet MS" panose="020B0603020202020204" pitchFamily="34" charset="0"/>
              </a:rPr>
              <a:t>Welcome to Paradise!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5102854"/>
            <a:ext cx="7315201" cy="1793750"/>
          </a:xfrm>
        </p:spPr>
        <p:txBody>
          <a:bodyPr anchor="ctr">
            <a:noAutofit/>
          </a:bodyPr>
          <a:lstStyle/>
          <a:p>
            <a:r>
              <a:rPr lang="en-US" sz="1050" dirty="0">
                <a:solidFill>
                  <a:schemeClr val="tx2"/>
                </a:solidFill>
                <a:latin typeface="Trebuchet MS" panose="020B0603020202020204" pitchFamily="34" charset="0"/>
              </a:rPr>
              <a:t>Welcome to Paradise my friends! A Spectacular oceanfront 8th floor corner unit featuring BREATHTAKING panoramic views of the Atlantic and nearby marsh! Meticulously maintained, this prime time property also features a Master Suite that opens to a private oceanfront balcony where saltwater breezes and sandy beach views are a sensational piece of this flawless floor plan! A custom walk in tile shower also part of the primary suite package. The kitchen features stainless steel appliances and breakfast bar. The living room-dining room combo flows seamlessly back out to that beautiful balcony where Sunrise &amp; Sunset views will always leave you in awe! 3br, 2ba, being sold fully furnished and stocked! Fresh paint, new window treatments, new beds, new washer &amp; dryer, even the toilets are new!</a:t>
            </a:r>
          </a:p>
          <a:p>
            <a:endParaRPr lang="en-US" sz="105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r>
              <a:rPr lang="en-US" sz="1050" dirty="0">
                <a:solidFill>
                  <a:schemeClr val="tx2"/>
                </a:solidFill>
                <a:latin typeface="Trebuchet MS" panose="020B0603020202020204" pitchFamily="34" charset="0"/>
              </a:rPr>
              <a:t>Move in ready you </a:t>
            </a:r>
            <a:r>
              <a:rPr lang="en-US" sz="1050" dirty="0" err="1">
                <a:solidFill>
                  <a:schemeClr val="tx2"/>
                </a:solidFill>
                <a:latin typeface="Trebuchet MS" panose="020B0603020202020204" pitchFamily="34" charset="0"/>
              </a:rPr>
              <a:t>betcha</a:t>
            </a:r>
            <a:r>
              <a:rPr lang="en-US" sz="1050" dirty="0">
                <a:solidFill>
                  <a:schemeClr val="tx2"/>
                </a:solidFill>
                <a:latin typeface="Trebuchet MS" panose="020B0603020202020204" pitchFamily="34" charset="0"/>
              </a:rPr>
              <a:t>! Atalaya Towers features an indoor pool, outdoor pool, hot tub, and plenty of parking. The Garden City Pier is a short walk away with live entertainment, food choices, an arcade and much more. Come get your piece of paradise, your happy place awaits!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-477" y="0"/>
            <a:ext cx="7315201" cy="762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chemeClr val="bg1"/>
                </a:solidFill>
                <a:latin typeface="Trebuchet MS" panose="020B0603020202020204" pitchFamily="34" charset="0"/>
              </a:rPr>
              <a:t>912 N Waccamaw Drive 806</a:t>
            </a:r>
          </a:p>
          <a:p>
            <a:r>
              <a:rPr lang="en-US" sz="1300" dirty="0">
                <a:solidFill>
                  <a:schemeClr val="bg1"/>
                </a:solidFill>
                <a:latin typeface="Trebuchet MS" panose="020B0603020202020204" pitchFamily="34" charset="0"/>
              </a:rPr>
              <a:t>Murrells Inlet, SC 29576 | MLS# 26001423 | $490,000</a:t>
            </a:r>
          </a:p>
          <a:p>
            <a:endParaRPr lang="en-US" sz="13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en-US" sz="1300" b="1" i="1" dirty="0">
                <a:solidFill>
                  <a:srgbClr val="FFFF00"/>
                </a:solidFill>
                <a:latin typeface="Trebuchet MS" panose="020B0603020202020204" pitchFamily="34" charset="0"/>
              </a:rPr>
              <a:t>JUST LISTED!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8943946"/>
            <a:ext cx="685800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schemeClr val="tx2"/>
                </a:solidFill>
                <a:latin typeface="Trebuchet MS" panose="020B0603020202020204" pitchFamily="34" charset="0"/>
              </a:rPr>
              <a:t>Carolina One Real Estate | 717 Folly Rd | Charleston, SC 29412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2AB3365-20FD-F979-2874-85F15596B8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0644"/>
          <a:stretch/>
        </p:blipFill>
        <p:spPr bwMode="auto">
          <a:xfrm>
            <a:off x="4836303" y="8219516"/>
            <a:ext cx="5248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3AC12AE-E56C-1263-6924-8CC55A02743A}"/>
              </a:ext>
            </a:extLst>
          </p:cNvPr>
          <p:cNvSpPr/>
          <p:nvPr/>
        </p:nvSpPr>
        <p:spPr>
          <a:xfrm>
            <a:off x="2493738" y="8196433"/>
            <a:ext cx="232772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  <a:latin typeface="Trebuchet MS" panose="020B0603020202020204" pitchFamily="34" charset="0"/>
              </a:rPr>
              <a:t>John Nugent</a:t>
            </a:r>
          </a:p>
          <a:p>
            <a:pPr algn="ctr"/>
            <a:r>
              <a:rPr lang="en-US" sz="900" dirty="0">
                <a:solidFill>
                  <a:schemeClr val="tx2"/>
                </a:solidFill>
                <a:latin typeface="Trebuchet MS" panose="020B0603020202020204" pitchFamily="34" charset="0"/>
              </a:rPr>
              <a:t>(843) 304-2061</a:t>
            </a:r>
          </a:p>
          <a:p>
            <a:pPr algn="ctr"/>
            <a:r>
              <a:rPr lang="en-US" sz="900" dirty="0">
                <a:solidFill>
                  <a:schemeClr val="tx2"/>
                </a:solidFill>
                <a:latin typeface="Trebuchet MS" panose="020B0603020202020204" pitchFamily="34" charset="0"/>
              </a:rPr>
              <a:t>john.nugent@carolinaone.com</a:t>
            </a:r>
          </a:p>
          <a:p>
            <a:pPr algn="ctr"/>
            <a:r>
              <a:rPr lang="en-US" sz="900" dirty="0">
                <a:solidFill>
                  <a:schemeClr val="tx2"/>
                </a:solidFill>
                <a:latin typeface="Trebuchet MS" panose="020B0603020202020204" pitchFamily="34" charset="0"/>
              </a:rPr>
              <a:t>nugentknowsrealestate.com</a:t>
            </a:r>
            <a:endParaRPr lang="en-US" sz="10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EE94D7-B83F-A524-3555-D0EF84D00B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8134" y="8230559"/>
            <a:ext cx="996696" cy="685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5900" y="7086600"/>
            <a:ext cx="1371263" cy="914400"/>
          </a:xfrm>
          <a:prstGeom prst="rect">
            <a:avLst/>
          </a:prstGeom>
          <a:ln>
            <a:noFill/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100720B-7D47-415E-8F70-707DF772A0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7700" y="7086600"/>
            <a:ext cx="1371263" cy="914400"/>
          </a:xfrm>
          <a:prstGeom prst="rect">
            <a:avLst/>
          </a:prstGeom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1462858-1296-40A9-BD80-26DE2FAE65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086600"/>
            <a:ext cx="1371263" cy="914400"/>
          </a:xfrm>
          <a:prstGeom prst="rect">
            <a:avLst/>
          </a:prstGeom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7B4CE2-0500-D24B-50EF-FA2E38AF062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1800" y="7086600"/>
            <a:ext cx="1371263" cy="914400"/>
          </a:xfrm>
          <a:prstGeom prst="rect">
            <a:avLst/>
          </a:prstGeom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228529-3848-2D95-E150-1FD6EFE4083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3600" y="7086600"/>
            <a:ext cx="1371600" cy="91422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914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252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Office Theme</vt:lpstr>
      <vt:lpstr>Welcome to Paradise!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 Ashley Gem</dc:title>
  <dc:creator>CVH360</dc:creator>
  <cp:lastModifiedBy>A. Thomas Price</cp:lastModifiedBy>
  <cp:revision>57</cp:revision>
  <dcterms:created xsi:type="dcterms:W3CDTF">2006-08-16T00:00:00Z</dcterms:created>
  <dcterms:modified xsi:type="dcterms:W3CDTF">2026-01-16T19:26:18Z</dcterms:modified>
</cp:coreProperties>
</file>