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594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7EB4AA-CB21-DCAD-63EF-D7C7BF6E8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9200" y="1219200"/>
            <a:ext cx="9753600" cy="73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7315201" cy="487799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" y="4493255"/>
            <a:ext cx="7315676" cy="384741"/>
          </a:xfrm>
          <a:solidFill>
            <a:srgbClr val="17375E"/>
          </a:solidFill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rebuchet MS" panose="020B0603020202020204" pitchFamily="34" charset="0"/>
              </a:rPr>
              <a:t>OPEN HOUSE SATURDAY, MARCH 7</a:t>
            </a:r>
            <a:r>
              <a:rPr lang="en-US" sz="2800" i="1" baseline="30000" dirty="0">
                <a:solidFill>
                  <a:srgbClr val="FFFF00"/>
                </a:solidFill>
                <a:latin typeface="Trebuchet MS" panose="020B0603020202020204" pitchFamily="34" charset="0"/>
              </a:rPr>
              <a:t>TH</a:t>
            </a:r>
            <a:r>
              <a:rPr lang="en-US" sz="2800" i="1" dirty="0">
                <a:solidFill>
                  <a:srgbClr val="FFFF00"/>
                </a:solidFill>
                <a:latin typeface="Trebuchet MS" panose="020B0603020202020204" pitchFamily="34" charset="0"/>
              </a:rPr>
              <a:t> 1-4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102854"/>
            <a:ext cx="7315201" cy="1793750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Welcome to paradise my friends! A Spectacular oceanfront 8th floor corner unit featuring BREATHTAKING panoramic views of the Atlantic and nearby marsh! Meticulously maintained, this prime time property also features a Master Suite that opens to a private oceanfront balcony where saltwater breezes and sandy beach views are a sensational piece of this flawless floor plan! A custom walk in tile shower also part of the primary suite package. The kitchen features stainless steel appliances and breakfast bar. The living room-dining room combo flows seamlessly back out to that beautiful balcony where Sunrise &amp; Sunset views will always leave you in awe! 3br, 2ba, being sold fully furnished and stocked! Fresh paint, new window treatments, new beds, new washer &amp; dryer, even the toilets are new!</a:t>
            </a:r>
          </a:p>
          <a:p>
            <a:endParaRPr lang="en-US" sz="105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Move in ready you </a:t>
            </a:r>
            <a:r>
              <a:rPr lang="en-US" sz="1050" dirty="0" err="1">
                <a:solidFill>
                  <a:schemeClr val="tx2"/>
                </a:solidFill>
                <a:latin typeface="Trebuchet MS" panose="020B0603020202020204" pitchFamily="34" charset="0"/>
              </a:rPr>
              <a:t>betcha</a:t>
            </a:r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! Atalaya Towers features an indoor pool, outdoor pool, hot tub, and plenty of parking. The Garden City Pier is a short walk away with live entertainment, food choices, an arcade and much more. Come get your piece of paradise, your happy place awaits!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77" y="0"/>
            <a:ext cx="73152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912 N Waccamaw Drive #806</a:t>
            </a:r>
          </a:p>
          <a:p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Murrells Inlet, SC 29576</a:t>
            </a:r>
          </a:p>
          <a:p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MLS# 26001423 | $490,000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943946"/>
            <a:ext cx="6858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 | 717 Folly Rd | Charleston, SC 29412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AB3365-20FD-F979-2874-85F15596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44"/>
          <a:stretch/>
        </p:blipFill>
        <p:spPr bwMode="auto">
          <a:xfrm>
            <a:off x="4836303" y="8219516"/>
            <a:ext cx="524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AC12AE-E56C-1263-6924-8CC55A02743A}"/>
              </a:ext>
            </a:extLst>
          </p:cNvPr>
          <p:cNvSpPr/>
          <p:nvPr/>
        </p:nvSpPr>
        <p:spPr>
          <a:xfrm>
            <a:off x="2493738" y="8196433"/>
            <a:ext cx="23277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John Nugent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(843) 304-2061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john.nugent@carolinaone.com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nugentknowsrealestate.com</a:t>
            </a:r>
            <a:endParaRPr lang="en-US" sz="1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E94D7-B83F-A524-3555-D0EF84D00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134" y="8230559"/>
            <a:ext cx="996696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00720B-7D47-415E-8F70-707DF772A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7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462858-1296-40A9-BD80-26DE2FAE6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7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B4CE2-0500-D24B-50EF-FA2E38AF06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228529-3848-2D95-E150-1FD6EFE408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7086600"/>
            <a:ext cx="1371600" cy="9142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252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OPEN HOUSE SATURDAY, MARCH 7TH 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59</cp:revision>
  <dcterms:created xsi:type="dcterms:W3CDTF">2006-08-16T00:00:00Z</dcterms:created>
  <dcterms:modified xsi:type="dcterms:W3CDTF">2026-03-05T14:14:10Z</dcterms:modified>
</cp:coreProperties>
</file>