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73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7/27/2018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3.jpeg"/><Relationship Id="rId7" Type="http://schemas.openxmlformats.org/officeDocument/2006/relationships/image" Target="../media/image5.jpeg"/><Relationship Id="rId12" Type="http://schemas.openxmlformats.org/officeDocument/2006/relationships/hyperlink" Target="mailto:mason@theeverettgroup.net" TargetMode="Externa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hyperlink" Target="http://www.remaxprorealty.net/" TargetMode="External"/><Relationship Id="rId10" Type="http://schemas.openxmlformats.org/officeDocument/2006/relationships/image" Target="../media/image8.jpeg"/><Relationship Id="rId4" Type="http://schemas.openxmlformats.org/officeDocument/2006/relationships/hyperlink" Target="mailto:marystanley2015@gmail.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a:ln w="10160">
                  <a:noFill/>
                  <a:prstDash val="solid"/>
                </a:ln>
                <a:solidFill>
                  <a:srgbClr val="FFFF00"/>
                </a:solidFill>
                <a:effectLst>
                  <a:outerShdw blurRad="38100" dist="38100" dir="2700000" algn="tl">
                    <a:srgbClr val="000000">
                      <a:alpha val="43137"/>
                    </a:srgbClr>
                  </a:outerShdw>
                </a:effectLst>
              </a:rPr>
              <a:t>SELLER SAYS SELL</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025" y="8658711"/>
            <a:ext cx="842222" cy="1094889"/>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33514" y="9296399"/>
            <a:ext cx="1540253" cy="658819"/>
          </a:xfrm>
          <a:prstGeom prst="rect">
            <a:avLst/>
          </a:prstGeom>
        </p:spPr>
      </p:pic>
      <p:sp>
        <p:nvSpPr>
          <p:cNvPr id="7" name="Rectangle 6"/>
          <p:cNvSpPr/>
          <p:nvPr/>
        </p:nvSpPr>
        <p:spPr>
          <a:xfrm>
            <a:off x="1564769" y="9753600"/>
            <a:ext cx="4642863" cy="261610"/>
          </a:xfrm>
          <a:prstGeom prst="rect">
            <a:avLst/>
          </a:prstGeom>
        </p:spPr>
        <p:txBody>
          <a:bodyPr wrap="square">
            <a:spAutoFit/>
          </a:bodyPr>
          <a:lstStyle/>
          <a:p>
            <a:pPr algn="ctr"/>
            <a:r>
              <a:rPr lang="en-US" sz="1100" dirty="0">
                <a:solidFill>
                  <a:schemeClr val="tx2">
                    <a:lumMod val="75000"/>
                  </a:schemeClr>
                </a:solidFill>
              </a:rPr>
              <a:t>RE/MAX Pro Realty, 9209 University Blvd, Charleston, SC 29406</a:t>
            </a:r>
          </a:p>
        </p:txBody>
      </p:sp>
      <p:sp>
        <p:nvSpPr>
          <p:cNvPr id="8" name="Rectangle 7"/>
          <p:cNvSpPr/>
          <p:nvPr/>
        </p:nvSpPr>
        <p:spPr>
          <a:xfrm>
            <a:off x="1042247" y="8645604"/>
            <a:ext cx="3072553" cy="1107996"/>
          </a:xfrm>
          <a:prstGeom prst="rect">
            <a:avLst/>
          </a:prstGeom>
        </p:spPr>
        <p:txBody>
          <a:bodyPr wrap="square">
            <a:spAutoFit/>
          </a:bodyPr>
          <a:lstStyle/>
          <a:p>
            <a:r>
              <a:rPr lang="en-US" sz="1800" b="1" dirty="0">
                <a:solidFill>
                  <a:srgbClr val="C00000"/>
                </a:solidFill>
              </a:rPr>
              <a:t>Mary W Stanley</a:t>
            </a:r>
          </a:p>
          <a:p>
            <a:endParaRPr lang="en-US" sz="1200" dirty="0">
              <a:solidFill>
                <a:srgbClr val="C00000"/>
              </a:solidFill>
            </a:endParaRPr>
          </a:p>
          <a:p>
            <a:r>
              <a:rPr lang="en-US" sz="1200" dirty="0">
                <a:solidFill>
                  <a:srgbClr val="C00000"/>
                </a:solidFill>
              </a:rPr>
              <a:t>(864) 982-1271</a:t>
            </a:r>
          </a:p>
          <a:p>
            <a:r>
              <a:rPr lang="en-US" sz="1200" dirty="0">
                <a:solidFill>
                  <a:srgbClr val="C00000"/>
                </a:solidFill>
                <a:hlinkClick r:id="rId4"/>
              </a:rPr>
              <a:t>marystanley2015@gmail.com</a:t>
            </a:r>
            <a:r>
              <a:rPr lang="en-US" sz="1200" dirty="0">
                <a:solidFill>
                  <a:srgbClr val="C00000"/>
                </a:solidFill>
              </a:rPr>
              <a:t> </a:t>
            </a:r>
          </a:p>
          <a:p>
            <a:r>
              <a:rPr lang="en-US" sz="1200" dirty="0">
                <a:solidFill>
                  <a:schemeClr val="tx2">
                    <a:lumMod val="75000"/>
                  </a:schemeClr>
                </a:solidFill>
                <a:hlinkClick r:id="rId5"/>
              </a:rPr>
              <a:t>www.remaxprorealty.net</a:t>
            </a:r>
            <a:r>
              <a:rPr lang="en-US" sz="1200" dirty="0">
                <a:solidFill>
                  <a:schemeClr val="tx2">
                    <a:lumMod val="75000"/>
                  </a:schemeClr>
                </a:solidFill>
              </a:rPr>
              <a:t> </a:t>
            </a: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1000" y="1013560"/>
            <a:ext cx="3375343" cy="2243995"/>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935396" y="995368"/>
            <a:ext cx="3565086" cy="2280380"/>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3200" dirty="0">
                <a:ln w="18415" cmpd="sng">
                  <a:solidFill>
                    <a:srgbClr val="FFFFFF"/>
                  </a:solidFill>
                  <a:prstDash val="solid"/>
                </a:ln>
                <a:effectLst>
                  <a:outerShdw blurRad="63500" dir="3600000" algn="tl" rotWithShape="0">
                    <a:srgbClr val="000000">
                      <a:alpha val="70000"/>
                    </a:srgbClr>
                  </a:outerShdw>
                </a:effectLst>
              </a:rPr>
              <a:t>9136 Delancey Circle</a:t>
            </a:r>
          </a:p>
          <a:p>
            <a:pPr algn="r"/>
            <a:r>
              <a:rPr lang="en-US" sz="2400" dirty="0">
                <a:ln w="18415" cmpd="sng">
                  <a:solidFill>
                    <a:srgbClr val="FFFFFF"/>
                  </a:solidFill>
                  <a:prstDash val="solid"/>
                </a:ln>
                <a:effectLst>
                  <a:outerShdw blurRad="63500" dir="3600000" algn="tl" rotWithShape="0">
                    <a:srgbClr val="000000">
                      <a:alpha val="70000"/>
                    </a:srgbClr>
                  </a:outerShdw>
                </a:effectLst>
              </a:rPr>
              <a:t>Elms of Charleston</a:t>
            </a:r>
          </a:p>
          <a:p>
            <a:pPr algn="r"/>
            <a:r>
              <a:rPr lang="en-US" sz="2400" dirty="0">
                <a:ln w="18415" cmpd="sng">
                  <a:solidFill>
                    <a:srgbClr val="FFFFFF"/>
                  </a:solidFill>
                  <a:prstDash val="solid"/>
                </a:ln>
                <a:effectLst>
                  <a:outerShdw blurRad="63500" dir="3600000" algn="tl" rotWithShape="0">
                    <a:srgbClr val="000000">
                      <a:alpha val="70000"/>
                    </a:srgbClr>
                  </a:outerShdw>
                </a:effectLst>
              </a:rPr>
              <a:t>N Charleston, SC 29406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18012445</a:t>
            </a:r>
          </a:p>
          <a:p>
            <a:pPr algn="r"/>
            <a:r>
              <a:rPr lang="en-US" sz="2400" dirty="0">
                <a:ln w="18415" cmpd="sng">
                  <a:solidFill>
                    <a:srgbClr val="FFFFFF"/>
                  </a:solidFill>
                  <a:prstDash val="solid"/>
                </a:ln>
                <a:effectLst>
                  <a:outerShdw blurRad="63500" dir="3600000" algn="tl" rotWithShape="0">
                    <a:srgbClr val="000000">
                      <a:alpha val="70000"/>
                    </a:srgbClr>
                  </a:outerShdw>
                </a:effectLst>
              </a:rPr>
              <a:t>$219,900</a:t>
            </a:r>
          </a:p>
        </p:txBody>
      </p:sp>
      <p:pic>
        <p:nvPicPr>
          <p:cNvPr id="14" name="Picture 13"/>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037442" y="8213830"/>
            <a:ext cx="1463040" cy="971978"/>
          </a:xfrm>
          <a:prstGeom prst="roundRect">
            <a:avLst/>
          </a:prstGeom>
          <a:solidFill>
            <a:schemeClr val="accent2"/>
          </a:solidFill>
          <a:ln>
            <a:noFill/>
          </a:ln>
          <a:effectLst>
            <a:outerShdw blurRad="190500" algn="tl" rotWithShape="0">
              <a:srgbClr val="000000">
                <a:alpha val="70000"/>
              </a:srgbClr>
            </a:outerShdw>
          </a:effectLst>
        </p:spPr>
      </p:pic>
      <p:pic>
        <p:nvPicPr>
          <p:cNvPr id="15" name="Picture 14"/>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037442" y="5901963"/>
            <a:ext cx="1463040" cy="971978"/>
          </a:xfrm>
          <a:prstGeom prst="roundRect">
            <a:avLst/>
          </a:prstGeom>
          <a:solidFill>
            <a:schemeClr val="accent2"/>
          </a:solidFill>
          <a:ln>
            <a:noFill/>
          </a:ln>
          <a:effectLst>
            <a:outerShdw blurRad="190500" algn="tl" rotWithShape="0">
              <a:srgbClr val="000000">
                <a:alpha val="70000"/>
              </a:srgbClr>
            </a:outerShdw>
          </a:effectLst>
        </p:spPr>
      </p:pic>
      <p:pic>
        <p:nvPicPr>
          <p:cNvPr id="16" name="Picture 1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038464" y="3581945"/>
            <a:ext cx="1460995" cy="980808"/>
          </a:xfrm>
          <a:prstGeom prst="roundRect">
            <a:avLst/>
          </a:prstGeom>
          <a:solidFill>
            <a:schemeClr val="accent2"/>
          </a:solidFill>
          <a:ln>
            <a:noFill/>
          </a:ln>
          <a:effectLst>
            <a:outerShdw blurRad="190500" algn="tl" rotWithShape="0">
              <a:srgbClr val="000000">
                <a:alpha val="70000"/>
              </a:srgbClr>
            </a:outerShdw>
          </a:effectLst>
        </p:spPr>
      </p:pic>
      <p:pic>
        <p:nvPicPr>
          <p:cNvPr id="17" name="Picture 1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037442" y="4746369"/>
            <a:ext cx="1463040" cy="971978"/>
          </a:xfrm>
          <a:prstGeom prst="roundRect">
            <a:avLst/>
          </a:prstGeom>
          <a:solidFill>
            <a:schemeClr val="accent2"/>
          </a:solidFill>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00025" y="3372531"/>
            <a:ext cx="5833489" cy="4971369"/>
          </a:xfrm>
        </p:spPr>
        <p:txBody>
          <a:bodyPr>
            <a:noAutofit/>
          </a:bodyPr>
          <a:lstStyle/>
          <a:p>
            <a:r>
              <a:rPr lang="en-US" sz="1700" dirty="0">
                <a:solidFill>
                  <a:schemeClr val="tx1"/>
                </a:solidFill>
              </a:rPr>
              <a:t>Offering a $1,500 decorating allowance to make this home perfect for you. </a:t>
            </a:r>
          </a:p>
          <a:p>
            <a:endParaRPr lang="en-US" sz="1700" dirty="0">
              <a:solidFill>
                <a:schemeClr val="tx1"/>
              </a:solidFill>
            </a:endParaRPr>
          </a:p>
          <a:p>
            <a:r>
              <a:rPr lang="en-US" sz="1700" dirty="0">
                <a:solidFill>
                  <a:schemeClr val="tx1"/>
                </a:solidFill>
              </a:rPr>
              <a:t>Adorable cottage is light filled with cathedral ceiling in living room dining room combo. Great kitchen with island downdraft cooktop, wall oven, microwave and breakfast area with sliding doors to patio. </a:t>
            </a:r>
          </a:p>
          <a:p>
            <a:endParaRPr lang="en-US" sz="1700" dirty="0">
              <a:solidFill>
                <a:schemeClr val="tx1"/>
              </a:solidFill>
            </a:endParaRPr>
          </a:p>
          <a:p>
            <a:r>
              <a:rPr lang="en-US" sz="1700" dirty="0">
                <a:solidFill>
                  <a:schemeClr val="tx1"/>
                </a:solidFill>
              </a:rPr>
              <a:t>Two spacious bedrooms, two baths and walk in closets. Two car garage, screened porch, great yard and 2 car garage. Active 55+ community with lush landscaping and so convenient. </a:t>
            </a:r>
          </a:p>
          <a:p>
            <a:endParaRPr lang="en-US" sz="1700" dirty="0">
              <a:solidFill>
                <a:schemeClr val="tx1"/>
              </a:solidFill>
            </a:endParaRPr>
          </a:p>
          <a:p>
            <a:r>
              <a:rPr lang="en-US" sz="1700" dirty="0">
                <a:solidFill>
                  <a:schemeClr val="tx1"/>
                </a:solidFill>
              </a:rPr>
              <a:t>Age, square footage, taxes, acreage, HOA Dues and schools are approximate. Buyer to verify any and all information deemed important.</a:t>
            </a:r>
          </a:p>
        </p:txBody>
      </p:sp>
      <p:pic>
        <p:nvPicPr>
          <p:cNvPr id="18" name="Picture 1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037442" y="7057557"/>
            <a:ext cx="1463040" cy="972658"/>
          </a:xfrm>
          <a:prstGeom prst="roundRect">
            <a:avLst/>
          </a:prstGeom>
          <a:solidFill>
            <a:schemeClr val="accent2"/>
          </a:solidFill>
          <a:ln>
            <a:noFill/>
          </a:ln>
          <a:effectLst>
            <a:outerShdw blurRad="190500" algn="tl" rotWithShape="0">
              <a:srgbClr val="000000">
                <a:alpha val="70000"/>
              </a:srgbClr>
            </a:outerShdw>
          </a:effectLst>
        </p:spPr>
      </p:pic>
      <p:sp>
        <p:nvSpPr>
          <p:cNvPr id="19" name="Rectangle 18"/>
          <p:cNvSpPr/>
          <p:nvPr/>
        </p:nvSpPr>
        <p:spPr>
          <a:xfrm>
            <a:off x="8001000" y="8765693"/>
            <a:ext cx="2286000" cy="1107996"/>
          </a:xfrm>
          <a:prstGeom prst="rect">
            <a:avLst/>
          </a:prstGeom>
        </p:spPr>
        <p:txBody>
          <a:bodyPr wrap="square">
            <a:spAutoFit/>
          </a:bodyPr>
          <a:lstStyle/>
          <a:p>
            <a:pPr algn="r"/>
            <a:r>
              <a:rPr lang="en-US" sz="1800" b="1" dirty="0">
                <a:solidFill>
                  <a:srgbClr val="C00000"/>
                </a:solidFill>
              </a:rPr>
              <a:t>Mason Thurber</a:t>
            </a:r>
          </a:p>
          <a:p>
            <a:pPr algn="r"/>
            <a:r>
              <a:rPr lang="en-US" sz="1200" dirty="0">
                <a:solidFill>
                  <a:srgbClr val="C00000"/>
                </a:solidFill>
              </a:rPr>
              <a:t>Realtor </a:t>
            </a:r>
          </a:p>
          <a:p>
            <a:pPr algn="r"/>
            <a:r>
              <a:rPr lang="en-US" sz="1200" dirty="0">
                <a:solidFill>
                  <a:srgbClr val="C00000"/>
                </a:solidFill>
              </a:rPr>
              <a:t>Mobile - (843) 709-5109</a:t>
            </a:r>
          </a:p>
          <a:p>
            <a:pPr algn="r"/>
            <a:r>
              <a:rPr lang="en-US" sz="1200" dirty="0">
                <a:solidFill>
                  <a:srgbClr val="C00000"/>
                </a:solidFill>
              </a:rPr>
              <a:t>Office - (843) 576-2699</a:t>
            </a:r>
          </a:p>
          <a:p>
            <a:pPr algn="r"/>
            <a:r>
              <a:rPr lang="en-US" sz="1200" dirty="0">
                <a:solidFill>
                  <a:schemeClr val="tx2">
                    <a:lumMod val="75000"/>
                  </a:schemeClr>
                </a:solidFill>
                <a:hlinkClick r:id="rId12"/>
              </a:rPr>
              <a:t>mason@theeverettgroup.net</a:t>
            </a:r>
            <a:endParaRPr lang="en-US" sz="1200" dirty="0">
              <a:solidFill>
                <a:schemeClr val="tx2">
                  <a:lumMod val="75000"/>
                </a:schemeClr>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153</TotalTime>
  <Words>181</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SELLER SAYS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30</cp:revision>
  <dcterms:created xsi:type="dcterms:W3CDTF">2006-08-16T00:00:00Z</dcterms:created>
  <dcterms:modified xsi:type="dcterms:W3CDTF">2018-07-27T19:38:49Z</dcterms:modified>
</cp:coreProperties>
</file>