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1122" y="-407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531881" y="0"/>
            <a:ext cx="8304281" cy="553618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6776703"/>
            <a:ext cx="4564518" cy="16692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Tucked away at the end of a quiet street in the Harbor Section of Stiles Point Plantation, this marsh front home offers wide views across the Lowcountry marsh and direct access to a tidal creek with a private dock. The setting provides an ever-changing backdrop of water, wildlife, and coastal landscape while remaining just minutes from Downtown Charleston. The main living level is centered around an open floor plan with vaulted ceilings and a wall of floor-to-ceiling windows that frame the marsh and fill the home with natural light.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5" y="5181600"/>
            <a:ext cx="1506666" cy="1004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207881" y="5710169"/>
            <a:ext cx="456451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913 Paul Revere Drive</a:t>
            </a:r>
          </a:p>
          <a:p>
            <a:pPr algn="ctr"/>
            <a:r>
              <a:rPr lang="fr-FR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Stiles Point | Charleston, SC 29412</a:t>
            </a:r>
          </a:p>
          <a:p>
            <a:pPr algn="ctr"/>
            <a:r>
              <a:rPr lang="fr-FR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MLS# 26006161 | $2,995,000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5181601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6268456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6268455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5" y="7355310"/>
            <a:ext cx="1506666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4" y="735531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-3192"/>
            <a:ext cx="7764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latin typeface="Palatino Linotype" panose="02040502050505030304" pitchFamily="18" charset="0"/>
              </a:rPr>
              <a:t>Open House Sunday 3/22 1-3:30 pm</a:t>
            </a: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151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40</cp:revision>
  <dcterms:created xsi:type="dcterms:W3CDTF">2006-08-16T00:00:00Z</dcterms:created>
  <dcterms:modified xsi:type="dcterms:W3CDTF">2026-03-18T21:04:04Z</dcterms:modified>
</cp:coreProperties>
</file>