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>
        <p:scale>
          <a:sx n="125" d="100"/>
          <a:sy n="125" d="100"/>
        </p:scale>
        <p:origin x="636" y="-4356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1"/>
          <a:stretch/>
        </p:blipFill>
        <p:spPr>
          <a:xfrm>
            <a:off x="0" y="0"/>
            <a:ext cx="7315200" cy="383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745" y="271921"/>
            <a:ext cx="3786638" cy="2839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315200" cy="529988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en-US" sz="2545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Fully Renovated In 55+ Community With Pool</a:t>
            </a:r>
            <a:endParaRPr lang="en-US" sz="2545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946" y="5476776"/>
            <a:ext cx="6787307" cy="1728973"/>
          </a:xfrm>
        </p:spPr>
        <p:txBody>
          <a:bodyPr anchor="ctr">
            <a:noAutofit/>
          </a:bodyPr>
          <a:lstStyle/>
          <a:p>
            <a:r>
              <a:rPr lang="en-US" sz="1091" dirty="0">
                <a:solidFill>
                  <a:schemeClr val="tx1"/>
                </a:solidFill>
                <a:latin typeface="Century Gothic" panose="020B0502020202020204" pitchFamily="34" charset="0"/>
              </a:rPr>
              <a:t>Beautifully renovated home in the highly sought after Elms of Charleston. This home is in one of the few 55+ retirement communities in the Charleston area. The home boasts an open floor plan and has been updated throughout. The kitchen has granite countertops, high-end Kenmore stainless steel appliances, under cabinet lighting, a deep sink, and an island w/ plenty of counter space. The large living room leads into a sun-room that opens up onto the back deck built around mature trees. The master suite has an updated master bath with a spacious walk-in shower and large walk-in closet. The second bedroom is on the opposite side of the house and boasts tall ceilings and gets plenty of natural light. The neighborhood has a communal pool, tennis court, and club house. This is a must see!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591" y="8361355"/>
            <a:ext cx="1102019" cy="48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0793" y="8948142"/>
            <a:ext cx="7065818" cy="19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36" dirty="0">
                <a:latin typeface="Century Gothic" panose="020B0502020202020204" pitchFamily="34" charset="0"/>
              </a:rPr>
              <a:t>AgentOwned Charleston Group | 902 Savannah Hwy | Charleston, SC 29407-7802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65471" y="3731902"/>
            <a:ext cx="1385455" cy="91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24691" y="8291383"/>
            <a:ext cx="3344067" cy="624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55" dirty="0">
                <a:latin typeface="Century Gothic" panose="020B0502020202020204" pitchFamily="34" charset="0"/>
              </a:rPr>
              <a:t>Bryan Thompson</a:t>
            </a:r>
          </a:p>
          <a:p>
            <a:r>
              <a:rPr lang="en-US" sz="1000" dirty="0">
                <a:latin typeface="Century Gothic" panose="020B0502020202020204" pitchFamily="34" charset="0"/>
              </a:rPr>
              <a:t>(843) 452-1686</a:t>
            </a:r>
          </a:p>
          <a:p>
            <a:r>
              <a:rPr lang="en-US" sz="1000" dirty="0">
                <a:latin typeface="Century Gothic" panose="020B0502020202020204" pitchFamily="34" charset="0"/>
              </a:rPr>
              <a:t>bryan.thompson@agentownedrealty.com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8050" y="7205749"/>
            <a:ext cx="1371935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1558" y="7205749"/>
            <a:ext cx="1369696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947" y="7205749"/>
            <a:ext cx="1380024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5545" y="7205749"/>
            <a:ext cx="1370931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/>
        </p:blipFill>
        <p:spPr>
          <a:xfrm>
            <a:off x="3876355" y="4529125"/>
            <a:ext cx="1369698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0151" y="4529125"/>
            <a:ext cx="1371935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947" y="4529125"/>
            <a:ext cx="1371935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CDE98A-FC06-4A46-8DD7-B013CD24BA1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0323" y="4529125"/>
            <a:ext cx="1370931" cy="914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0793" y="3733800"/>
            <a:ext cx="7069716" cy="679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82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80000"/>
                    </a:prstClr>
                  </a:outerShdw>
                </a:effectLst>
                <a:latin typeface="Century Gothic" panose="020B0502020202020204" pitchFamily="34" charset="0"/>
              </a:rPr>
              <a:t>9146 Spring Branch Court</a:t>
            </a:r>
          </a:p>
          <a:p>
            <a:pPr algn="ctr"/>
            <a:r>
              <a:rPr lang="en-US" sz="1636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80000"/>
                    </a:prstClr>
                  </a:outerShdw>
                </a:effectLst>
                <a:latin typeface="Century Gothic" panose="020B0502020202020204" pitchFamily="34" charset="0"/>
              </a:rPr>
              <a:t>Elms of Charleston · North Charleston · MLS# 20027895 · $275,000</a:t>
            </a:r>
            <a:endParaRPr lang="en-US" sz="1273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8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766C1AD-8F0B-401D-B6F5-DABD47A42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65471" y="1997616"/>
            <a:ext cx="563335" cy="62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3F5DBE-628A-40B5-A9C1-6BD65A579158}"/>
              </a:ext>
            </a:extLst>
          </p:cNvPr>
          <p:cNvSpPr/>
          <p:nvPr/>
        </p:nvSpPr>
        <p:spPr>
          <a:xfrm>
            <a:off x="3846443" y="8291383"/>
            <a:ext cx="3340168" cy="624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55">
                <a:latin typeface="Century Gothic" panose="020B0502020202020204" pitchFamily="34" charset="0"/>
              </a:rPr>
              <a:t>Greg Gelber</a:t>
            </a:r>
            <a:endParaRPr lang="en-US" sz="1455" dirty="0">
              <a:latin typeface="Century Gothic" panose="020B0502020202020204" pitchFamily="34" charset="0"/>
            </a:endParaRPr>
          </a:p>
          <a:p>
            <a:pPr algn="r"/>
            <a:r>
              <a:rPr lang="en-US" sz="1000" dirty="0">
                <a:latin typeface="Century Gothic" panose="020B0502020202020204" pitchFamily="34" charset="0"/>
              </a:rPr>
              <a:t>(843) 494-2354</a:t>
            </a:r>
          </a:p>
          <a:p>
            <a:pPr algn="r"/>
            <a:r>
              <a:rPr lang="en-US" sz="1000" dirty="0">
                <a:latin typeface="Century Gothic" panose="020B0502020202020204" pitchFamily="34" charset="0"/>
              </a:rPr>
              <a:t>greg.gelber@agentownedrealty.com</a:t>
            </a:r>
            <a:endParaRPr lang="en-US" sz="727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215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Fully Renovated In 55+ Community With Pool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52</cp:revision>
  <dcterms:created xsi:type="dcterms:W3CDTF">2006-08-16T00:00:00Z</dcterms:created>
  <dcterms:modified xsi:type="dcterms:W3CDTF">2020-10-28T16:55:55Z</dcterms:modified>
</cp:coreProperties>
</file>