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2438" y="41"/>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8/6/2024</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8229599" cy="609600"/>
          </a:xfrm>
        </p:spPr>
        <p:txBody>
          <a:bodyPr anchor="ctr">
            <a:noAutofit/>
          </a:bodyPr>
          <a:lstStyle/>
          <a:p>
            <a:r>
              <a:rPr lang="en-US" sz="2600" b="1" dirty="0">
                <a:ln w="3175">
                  <a:noFill/>
                </a:ln>
                <a:solidFill>
                  <a:srgbClr val="9D0000"/>
                </a:solidFill>
                <a:latin typeface="Futura Lt BT" panose="020B0402020204020303" pitchFamily="34" charset="0"/>
                <a:ea typeface="Gadugi" panose="020B0502040204020203" pitchFamily="34" charset="0"/>
              </a:rPr>
              <a:t>Last LOT in The Groves, Mount Pleasant!</a:t>
            </a:r>
          </a:p>
        </p:txBody>
      </p:sp>
      <p:sp>
        <p:nvSpPr>
          <p:cNvPr id="13" name="Rectangle 12"/>
          <p:cNvSpPr/>
          <p:nvPr/>
        </p:nvSpPr>
        <p:spPr>
          <a:xfrm>
            <a:off x="1065414" y="9068528"/>
            <a:ext cx="3135501" cy="815608"/>
          </a:xfrm>
          <a:prstGeom prst="rect">
            <a:avLst/>
          </a:prstGeom>
        </p:spPr>
        <p:txBody>
          <a:bodyPr wrap="square">
            <a:spAutoFit/>
          </a:bodyPr>
          <a:lstStyle/>
          <a:p>
            <a:r>
              <a:rPr lang="en-US" sz="1400" b="1" dirty="0">
                <a:solidFill>
                  <a:srgbClr val="9D0000"/>
                </a:solidFill>
                <a:latin typeface="Futura Bk BT" panose="020B0502020204020303" pitchFamily="34" charset="0"/>
                <a:ea typeface="Gadugi" panose="020B0502040204020203" pitchFamily="34" charset="0"/>
              </a:rPr>
              <a:t>Nick Mazzilli</a:t>
            </a:r>
            <a:br>
              <a:rPr lang="en-US" sz="1400" b="1"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(843) 640-5575</a:t>
            </a:r>
          </a:p>
          <a:p>
            <a:r>
              <a:rPr lang="en-US" sz="1100" dirty="0">
                <a:solidFill>
                  <a:srgbClr val="9D0000"/>
                </a:solidFill>
                <a:latin typeface="Futura Bk BT" panose="020B0502020204020303" pitchFamily="34" charset="0"/>
                <a:ea typeface="Gadugi" panose="020B0502040204020203" pitchFamily="34" charset="0"/>
              </a:rPr>
              <a:t>nick@themazzilliteam.com</a:t>
            </a:r>
          </a:p>
          <a:p>
            <a:r>
              <a:rPr lang="en-US" sz="1100" dirty="0">
                <a:solidFill>
                  <a:srgbClr val="9D0000"/>
                </a:solidFill>
                <a:latin typeface="Futura Bk BT" panose="020B0502020204020303" pitchFamily="34" charset="0"/>
                <a:ea typeface="Gadugi" panose="020B0502040204020203" pitchFamily="34" charset="0"/>
              </a:rPr>
              <a:t>nickmavencharleston.com</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414454" y="9069481"/>
            <a:ext cx="650961" cy="8137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8305800" y="8991600"/>
            <a:ext cx="822341" cy="8223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136017" y="9091612"/>
            <a:ext cx="3135501" cy="769441"/>
          </a:xfrm>
          <a:prstGeom prst="rect">
            <a:avLst/>
          </a:prstGeom>
        </p:spPr>
        <p:txBody>
          <a:bodyPr wrap="square">
            <a:spAutoFit/>
          </a:bodyPr>
          <a:lstStyle/>
          <a:p>
            <a:pPr algn="r"/>
            <a:r>
              <a:rPr lang="en-US" sz="1100" dirty="0">
                <a:solidFill>
                  <a:srgbClr val="9D0000"/>
                </a:solidFill>
                <a:latin typeface="Futura Bk BT" panose="020B0502020204020303"/>
                <a:ea typeface="Gadugi" panose="020B0502040204020203" pitchFamily="34" charset="0"/>
              </a:rPr>
              <a:t>Maven Realty</a:t>
            </a:r>
          </a:p>
          <a:p>
            <a:pPr algn="r"/>
            <a:r>
              <a:rPr lang="en-US" sz="1100" dirty="0">
                <a:solidFill>
                  <a:srgbClr val="9D0000"/>
                </a:solidFill>
                <a:latin typeface="Futura Bk BT" panose="020B0502020204020303"/>
                <a:ea typeface="Gadugi" panose="020B0502040204020203" pitchFamily="34" charset="0"/>
              </a:rPr>
              <a:t>2180 McMillan Ave</a:t>
            </a:r>
          </a:p>
          <a:p>
            <a:pPr algn="r"/>
            <a:r>
              <a:rPr lang="en-US" sz="1100" dirty="0">
                <a:solidFill>
                  <a:srgbClr val="9D0000"/>
                </a:solidFill>
                <a:latin typeface="Futura Bk BT" panose="020B0502020204020303"/>
                <a:ea typeface="Gadugi" panose="020B0502040204020203" pitchFamily="34" charset="0"/>
              </a:rPr>
              <a:t>#71672</a:t>
            </a:r>
          </a:p>
          <a:p>
            <a:pPr algn="r"/>
            <a:r>
              <a:rPr lang="en-US" sz="1100" dirty="0">
                <a:solidFill>
                  <a:srgbClr val="9D0000"/>
                </a:solidFill>
                <a:latin typeface="Futura Bk BT" panose="020B0502020204020303"/>
                <a:ea typeface="Gadugi" panose="020B0502040204020203" pitchFamily="34" charset="0"/>
              </a:rPr>
              <a:t>Charleston, SC 29405</a:t>
            </a: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4870979" y="736251"/>
            <a:ext cx="3282419" cy="3259541"/>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2600" b="1" dirty="0">
                <a:latin typeface="Futura LtCn BT" panose="020B0408020204030204" pitchFamily="34" charset="0"/>
              </a:rPr>
              <a:t>914 Lakeview Drive</a:t>
            </a:r>
          </a:p>
          <a:p>
            <a:pPr>
              <a:lnSpc>
                <a:spcPct val="150000"/>
              </a:lnSpc>
            </a:pPr>
            <a:r>
              <a:rPr lang="en-US" sz="2200" dirty="0">
                <a:latin typeface="Futura LtCn BT" panose="020B0408020204030204" pitchFamily="34" charset="0"/>
              </a:rPr>
              <a:t>The Groves</a:t>
            </a:r>
          </a:p>
          <a:p>
            <a:pPr>
              <a:lnSpc>
                <a:spcPct val="150000"/>
              </a:lnSpc>
            </a:pPr>
            <a:r>
              <a:rPr lang="en-US" sz="2200" dirty="0">
                <a:latin typeface="Futura LtCn BT" panose="020B0408020204030204" pitchFamily="34" charset="0"/>
              </a:rPr>
              <a:t>Mt Pleasant, SC 29464</a:t>
            </a:r>
          </a:p>
          <a:p>
            <a:pPr>
              <a:lnSpc>
                <a:spcPct val="150000"/>
              </a:lnSpc>
            </a:pPr>
            <a:r>
              <a:rPr lang="en-US" sz="2200" dirty="0">
                <a:latin typeface="Futura LtCn BT" panose="020B0408020204030204" pitchFamily="34" charset="0"/>
              </a:rPr>
              <a:t>MLS# 24019972</a:t>
            </a:r>
          </a:p>
          <a:p>
            <a:pPr>
              <a:lnSpc>
                <a:spcPct val="150000"/>
              </a:lnSpc>
            </a:pPr>
            <a:r>
              <a:rPr lang="en-US" sz="2200" dirty="0">
                <a:latin typeface="Futura LtCn BT" panose="020B0408020204030204" pitchFamily="34" charset="0"/>
              </a:rPr>
              <a:t>$1,200,000</a:t>
            </a:r>
          </a:p>
          <a:p>
            <a:pPr>
              <a:lnSpc>
                <a:spcPct val="150000"/>
              </a:lnSpc>
            </a:pPr>
            <a:r>
              <a:rPr lang="en-US" sz="2200" dirty="0">
                <a:latin typeface="Futura LtCn BT" panose="020B0408020204030204" pitchFamily="34" charset="0"/>
              </a:rPr>
              <a:t>0.53 Acres</a:t>
            </a: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76200" y="4248203"/>
            <a:ext cx="8076707" cy="2989115"/>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600" dirty="0">
                <a:latin typeface="Futura Lt BT" panose="020B0402020204020303" pitchFamily="34" charset="0"/>
              </a:rPr>
              <a:t>Discover the LAST AVAILABLE LOT in The Groves subdivision, located in the heart of Mount Pleasant, SC. This expansive 0.53-acre parcel offers a unique opportunity to build your dream home in one of the most sought-after neighborhoods in the area. Enjoy the perfect blend of tranquility and convenience, as The Groves is known for its serene atmosphere, mature trees, and proximity to top-rated schools, shopping, dining, beautiful beaches, and downtown Charleston. The Groves is renowned for its friendly community feel, with tree-lined streets and a mix of charming historic homes and modern residences. A comprehensive tree survey has been completed and is available. Utilities available at street! Don't miss this rare opportunity to secure the last lot in The Groves to create your dream home!</a:t>
            </a:r>
          </a:p>
        </p:txBody>
      </p:sp>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a:blip r:embed="rId4" cstate="print">
            <a:extLst>
              <a:ext uri="{28A0092B-C50C-407E-A947-70E740481C1C}">
                <a14:useLocalDpi xmlns:a14="http://schemas.microsoft.com/office/drawing/2010/main" val="0"/>
              </a:ext>
            </a:extLst>
          </a:blip>
          <a:srcRect t="4999" b="4999"/>
          <a:stretch/>
        </p:blipFill>
        <p:spPr>
          <a:xfrm>
            <a:off x="76200" y="736252"/>
            <a:ext cx="4794779" cy="3237353"/>
          </a:xfrm>
          <a:prstGeom prst="rect">
            <a:avLst/>
          </a:prstGeom>
          <a:ln>
            <a:solidFill>
              <a:schemeClr val="tx1"/>
            </a:solidFill>
          </a:ln>
        </p:spPr>
      </p:pic>
      <p:pic>
        <p:nvPicPr>
          <p:cNvPr id="15" name="Picture 3">
            <a:extLst>
              <a:ext uri="{FF2B5EF4-FFF2-40B4-BE49-F238E27FC236}">
                <a16:creationId xmlns:a16="http://schemas.microsoft.com/office/drawing/2014/main" id="{D145E8CC-0145-4010-A239-78F257574153}"/>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7271519" y="9069424"/>
            <a:ext cx="543628" cy="8138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21">
            <a:extLst>
              <a:ext uri="{FF2B5EF4-FFF2-40B4-BE49-F238E27FC236}">
                <a16:creationId xmlns:a16="http://schemas.microsoft.com/office/drawing/2014/main" id="{B71D9DD2-6467-4ED6-A67C-97A0036BB81E}"/>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14523" y="7467600"/>
            <a:ext cx="1828353" cy="1371600"/>
          </a:xfrm>
          <a:prstGeom prst="rect">
            <a:avLst/>
          </a:prstGeom>
          <a:ln>
            <a:solidFill>
              <a:schemeClr val="bg1"/>
            </a:solidFill>
          </a:ln>
        </p:spPr>
      </p:pic>
      <p:pic>
        <p:nvPicPr>
          <p:cNvPr id="25" name="Picture 24">
            <a:extLst>
              <a:ext uri="{FF2B5EF4-FFF2-40B4-BE49-F238E27FC236}">
                <a16:creationId xmlns:a16="http://schemas.microsoft.com/office/drawing/2014/main" id="{B4EA4A42-E20B-49FB-948B-3AAF8F924CE3}"/>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6286723" y="7467600"/>
            <a:ext cx="1828353" cy="1371600"/>
          </a:xfrm>
          <a:prstGeom prst="rect">
            <a:avLst/>
          </a:prstGeom>
          <a:ln>
            <a:solidFill>
              <a:schemeClr val="bg1"/>
            </a:solidFill>
          </a:ln>
        </p:spPr>
      </p:pic>
      <p:pic>
        <p:nvPicPr>
          <p:cNvPr id="4" name="Picture 3">
            <a:extLst>
              <a:ext uri="{FF2B5EF4-FFF2-40B4-BE49-F238E27FC236}">
                <a16:creationId xmlns:a16="http://schemas.microsoft.com/office/drawing/2014/main" id="{88C92944-53F3-8C22-8B1D-AFD29FF4DE7D}"/>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2171923" y="7467600"/>
            <a:ext cx="1828353" cy="1371600"/>
          </a:xfrm>
          <a:prstGeom prst="rect">
            <a:avLst/>
          </a:prstGeom>
          <a:ln>
            <a:solidFill>
              <a:schemeClr val="bg1"/>
            </a:solidFill>
          </a:ln>
        </p:spPr>
      </p:pic>
      <p:pic>
        <p:nvPicPr>
          <p:cNvPr id="5" name="Picture 4">
            <a:extLst>
              <a:ext uri="{FF2B5EF4-FFF2-40B4-BE49-F238E27FC236}">
                <a16:creationId xmlns:a16="http://schemas.microsoft.com/office/drawing/2014/main" id="{5442BF7D-D55A-9604-0291-9827DC03DF85}"/>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4229323" y="7467600"/>
            <a:ext cx="1828353" cy="1371600"/>
          </a:xfrm>
          <a:prstGeom prst="rect">
            <a:avLst/>
          </a:prstGeom>
          <a:ln>
            <a:solidFill>
              <a:schemeClr val="bg1"/>
            </a:solidFill>
          </a:ln>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642</TotalTime>
  <Words>194</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Futura Bk BT</vt:lpstr>
      <vt:lpstr>Futura Lt BT</vt:lpstr>
      <vt:lpstr>Futura LtCn BT</vt:lpstr>
      <vt:lpstr>Office Theme</vt:lpstr>
      <vt:lpstr>Last LOT in The Groves, Mount Pleasant!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97</cp:revision>
  <dcterms:created xsi:type="dcterms:W3CDTF">2006-08-16T00:00:00Z</dcterms:created>
  <dcterms:modified xsi:type="dcterms:W3CDTF">2024-08-06T20:12:26Z</dcterms:modified>
</cp:coreProperties>
</file>