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8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398" y="-13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3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5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37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5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68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2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6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0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5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376" indent="0">
              <a:buNone/>
              <a:defRPr sz="2200" b="1"/>
            </a:lvl2pPr>
            <a:lvl3pPr marL="1018754" indent="0">
              <a:buNone/>
              <a:defRPr sz="2000" b="1"/>
            </a:lvl3pPr>
            <a:lvl4pPr marL="1528131" indent="0">
              <a:buNone/>
              <a:defRPr sz="1800" b="1"/>
            </a:lvl4pPr>
            <a:lvl5pPr marL="2037508" indent="0">
              <a:buNone/>
              <a:defRPr sz="1800" b="1"/>
            </a:lvl5pPr>
            <a:lvl6pPr marL="2546884" indent="0">
              <a:buNone/>
              <a:defRPr sz="1800" b="1"/>
            </a:lvl6pPr>
            <a:lvl7pPr marL="3056262" indent="0">
              <a:buNone/>
              <a:defRPr sz="1800" b="1"/>
            </a:lvl7pPr>
            <a:lvl8pPr marL="3565639" indent="0">
              <a:buNone/>
              <a:defRPr sz="1800" b="1"/>
            </a:lvl8pPr>
            <a:lvl9pPr marL="4075016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376" indent="0">
              <a:buNone/>
              <a:defRPr sz="3100"/>
            </a:lvl2pPr>
            <a:lvl3pPr marL="1018754" indent="0">
              <a:buNone/>
              <a:defRPr sz="2700"/>
            </a:lvl3pPr>
            <a:lvl4pPr marL="1528131" indent="0">
              <a:buNone/>
              <a:defRPr sz="2200"/>
            </a:lvl4pPr>
            <a:lvl5pPr marL="2037508" indent="0">
              <a:buNone/>
              <a:defRPr sz="2200"/>
            </a:lvl5pPr>
            <a:lvl6pPr marL="2546884" indent="0">
              <a:buNone/>
              <a:defRPr sz="2200"/>
            </a:lvl6pPr>
            <a:lvl7pPr marL="3056262" indent="0">
              <a:buNone/>
              <a:defRPr sz="2200"/>
            </a:lvl7pPr>
            <a:lvl8pPr marL="3565639" indent="0">
              <a:buNone/>
              <a:defRPr sz="2200"/>
            </a:lvl8pPr>
            <a:lvl9pPr marL="4075016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376" indent="0">
              <a:buNone/>
              <a:defRPr sz="1299"/>
            </a:lvl2pPr>
            <a:lvl3pPr marL="1018754" indent="0">
              <a:buNone/>
              <a:defRPr sz="1100"/>
            </a:lvl3pPr>
            <a:lvl4pPr marL="1528131" indent="0">
              <a:buNone/>
              <a:defRPr sz="1000"/>
            </a:lvl4pPr>
            <a:lvl5pPr marL="2037508" indent="0">
              <a:buNone/>
              <a:defRPr sz="1000"/>
            </a:lvl5pPr>
            <a:lvl6pPr marL="2546884" indent="0">
              <a:buNone/>
              <a:defRPr sz="1000"/>
            </a:lvl6pPr>
            <a:lvl7pPr marL="3056262" indent="0">
              <a:buNone/>
              <a:defRPr sz="1000"/>
            </a:lvl7pPr>
            <a:lvl8pPr marL="3565639" indent="0">
              <a:buNone/>
              <a:defRPr sz="1000"/>
            </a:lvl8pPr>
            <a:lvl9pPr marL="4075016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5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75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32" indent="-382032" algn="l" defTabSz="101875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37" indent="-318361" algn="l" defTabSz="101875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44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819" indent="-254689" algn="l" defTabSz="101875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196" indent="-254689" algn="l" defTabSz="101875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573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0950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327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9704" indent="-254689" algn="l" defTabSz="101875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37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75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131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508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884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262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639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016" algn="l" defTabSz="1018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992173" y="164942"/>
            <a:ext cx="3276600" cy="10058400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83" b="6483"/>
          <a:stretch/>
        </p:blipFill>
        <p:spPr>
          <a:xfrm>
            <a:off x="1904997" y="198597"/>
            <a:ext cx="6159446" cy="3557662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1" y="3733800"/>
            <a:ext cx="6172199" cy="457200"/>
          </a:xfrm>
          <a:noFill/>
        </p:spPr>
        <p:txBody>
          <a:bodyPr anchor="ctr">
            <a:noAutofit/>
          </a:bodyPr>
          <a:lstStyle/>
          <a:p>
            <a:r>
              <a:rPr lang="en-US" sz="1800" b="1" dirty="0">
                <a:ln w="3175">
                  <a:noFill/>
                </a:ln>
                <a:latin typeface="Trebuchet MS" panose="020B0603020202020204" pitchFamily="34" charset="0"/>
              </a:rPr>
              <a:t>914 Tracy Road</a:t>
            </a:r>
            <a:br>
              <a:rPr lang="en-US" sz="1800" b="1" dirty="0">
                <a:ln w="3175">
                  <a:noFill/>
                </a:ln>
                <a:latin typeface="Trebuchet MS" panose="020B0603020202020204" pitchFamily="34" charset="0"/>
              </a:rPr>
            </a:br>
            <a:r>
              <a:rPr lang="en-US" sz="1200" b="1" dirty="0">
                <a:ln w="3175">
                  <a:noFill/>
                </a:ln>
                <a:latin typeface="Trebuchet MS" panose="020B0603020202020204" pitchFamily="34" charset="0"/>
              </a:rPr>
              <a:t>Bates Estates · Huger, SC 29450 · MLS# 24011977 · $550,000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4310984"/>
            <a:ext cx="6477000" cy="4441824"/>
          </a:xfrm>
        </p:spPr>
        <p:txBody>
          <a:bodyPr anchor="ctr">
            <a:noAutofit/>
          </a:bodyPr>
          <a:lstStyle/>
          <a:p>
            <a:r>
              <a:rPr lang="en-US" sz="11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This gorgeous property boasts over 1/2 of an acre on one of </a:t>
            </a:r>
            <a:r>
              <a:rPr lang="en-US" sz="1150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Huger's</a:t>
            </a:r>
            <a:r>
              <a:rPr lang="en-US" sz="11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best kept secrets....Bates Pond Estates. This home has 3 bedrooms and 2 full baths and boasts a lovely open floor plan. The kitchen has been recently updated to include painted cabinetry, butcher block countertops, a subway tile backsplash, a large kitchen island with a butcher block top and stainless steel appliances. </a:t>
            </a:r>
          </a:p>
          <a:p>
            <a:endParaRPr lang="en-US" sz="1150" dirty="0">
              <a:solidFill>
                <a:schemeClr val="tx1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1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Just off of the kitchen is a large utility room/laundry room which is very spacious making it a good area for extra storage. The kitchen is also open to the family room that includes a wood burning stove. The master bedroom is just off of the family room and offers an ensuite bathroom with double sinks and a shower/tub combo. The walk in closet has been updated with a built in closet organization system. Back through the family room and kitchen area is a hallway that leads to two more bedrooms and another full bath. </a:t>
            </a:r>
          </a:p>
          <a:p>
            <a:endParaRPr lang="en-US" sz="1150" dirty="0">
              <a:solidFill>
                <a:schemeClr val="tx1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1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home has no carpet with bamboo flooring and vinyl plank floors. There is crown molding throughout for a more updated feel. Off of the kitchen are double doors that lead out onto a recently added screened in porch which offers a great space for outdoor entertaining! The porch then leads out onto a huge deck that is connected to the gorgeous salt water pool. The crawl space has also been encapsulated with a dehumidifier installed as well. </a:t>
            </a:r>
          </a:p>
          <a:p>
            <a:endParaRPr lang="en-US" sz="1150" dirty="0">
              <a:solidFill>
                <a:schemeClr val="tx1"/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1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The house has views of beautiful Bates Pond that is great for kayaking, fishing, paddle boarding, bird watching, etc. This home has no </a:t>
            </a:r>
            <a:r>
              <a:rPr lang="en-US" sz="1150" dirty="0" err="1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hoa</a:t>
            </a:r>
            <a:r>
              <a:rPr lang="en-US" sz="1150" dirty="0">
                <a:solidFill>
                  <a:schemeClr val="tx1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so you can store your boat, RV, trailers or even build an outbuilding or two for more storage. This property is located approximately 20-30 minutes away from Mt. Pleasant and it is an easy drive to Harris Teeter on Hwy. 41 or Publix on Clements Ferry Road.</a:t>
            </a:r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70309" y="8963806"/>
            <a:ext cx="1094134" cy="1094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52398" y="9018520"/>
            <a:ext cx="1600200" cy="984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4153471" y="9003042"/>
            <a:ext cx="275339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Carey Nikonchuk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843-276-1701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cnikonchuk@gmail.com</a:t>
            </a:r>
          </a:p>
          <a:p>
            <a:pPr algn="r"/>
            <a:r>
              <a:rPr lang="en-US" sz="1400" dirty="0">
                <a:latin typeface="Trebuchet MS" panose="020B0603020202020204" pitchFamily="34" charset="0"/>
              </a:rPr>
              <a:t>www.brennamangroup.com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EE3ABF-0AD7-4BAF-8EFE-0054297EE756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3437" y="7689469"/>
            <a:ext cx="1600200" cy="10607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23F280A-95C0-4842-9293-40D5F2579626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6494" y="3944034"/>
            <a:ext cx="1600200" cy="106070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9B6F2D5-E784-49C7-81D3-F0850F19BB6E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7064" y="2695555"/>
            <a:ext cx="1600200" cy="106070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6B7A0B0-5ADA-4D62-8B86-DDB96EA994AD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482" y="1447076"/>
            <a:ext cx="1600200" cy="106070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82EFB8E-A703-4460-9BA8-E82FAC0524E3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9100" y="5192513"/>
            <a:ext cx="1600200" cy="106070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50DF044F-7219-4D1D-B784-229F43469959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398" y="198597"/>
            <a:ext cx="1600200" cy="106070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C2A5E22-3C02-4F1D-A26A-E0E70BDA594A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398" y="6440992"/>
            <a:ext cx="1600200" cy="106070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F0E83C8-AECD-4552-8889-941F70D88729}"/>
              </a:ext>
            </a:extLst>
          </p:cNvPr>
          <p:cNvSpPr/>
          <p:nvPr/>
        </p:nvSpPr>
        <p:spPr>
          <a:xfrm>
            <a:off x="1905000" y="152400"/>
            <a:ext cx="61722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New Listing in Huger on Gorgeous Lot!</a:t>
            </a: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380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Trebuchet MS</vt:lpstr>
      <vt:lpstr>Office Theme</vt:lpstr>
      <vt:lpstr>914 Tracy Road Bates Estates · Huger, SC 29450 · MLS# 24011977 · $550,000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66</cp:revision>
  <dcterms:created xsi:type="dcterms:W3CDTF">2006-08-16T00:00:00Z</dcterms:created>
  <dcterms:modified xsi:type="dcterms:W3CDTF">2024-05-10T20:43:34Z</dcterms:modified>
</cp:coreProperties>
</file>