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10/2/2024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p:nvSpPr>
        <p:spPr>
          <a:xfrm>
            <a:off x="8992173" y="164942"/>
            <a:ext cx="3276600" cy="10058400"/>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rcRect t="6596" b="6596"/>
          <a:stretch/>
        </p:blipFill>
        <p:spPr>
          <a:xfrm>
            <a:off x="1904997" y="198597"/>
            <a:ext cx="6159446" cy="3557662"/>
          </a:xfrm>
          <a:prstGeom prst="rect">
            <a:avLst/>
          </a:prstGeom>
          <a:effectLst/>
        </p:spPr>
      </p:pic>
      <p:sp>
        <p:nvSpPr>
          <p:cNvPr id="2" name="Title 1"/>
          <p:cNvSpPr>
            <a:spLocks noGrp="1"/>
          </p:cNvSpPr>
          <p:nvPr>
            <p:ph type="ctrTitle"/>
          </p:nvPr>
        </p:nvSpPr>
        <p:spPr>
          <a:xfrm>
            <a:off x="1905001" y="3733800"/>
            <a:ext cx="6172199" cy="457200"/>
          </a:xfrm>
          <a:noFill/>
        </p:spPr>
        <p:txBody>
          <a:bodyPr anchor="ctr">
            <a:noAutofit/>
          </a:bodyPr>
          <a:lstStyle/>
          <a:p>
            <a:r>
              <a:rPr lang="en-US" sz="1800" b="1" dirty="0">
                <a:ln w="3175">
                  <a:noFill/>
                </a:ln>
                <a:latin typeface="Trebuchet MS" panose="020B0603020202020204" pitchFamily="34" charset="0"/>
              </a:rPr>
              <a:t>914 Tracy Road</a:t>
            </a:r>
            <a:br>
              <a:rPr lang="en-US" sz="1800" b="1" dirty="0">
                <a:ln w="3175">
                  <a:noFill/>
                </a:ln>
                <a:latin typeface="Trebuchet MS" panose="020B0603020202020204" pitchFamily="34" charset="0"/>
              </a:rPr>
            </a:br>
            <a:r>
              <a:rPr lang="en-US" sz="1200" b="1" dirty="0">
                <a:ln w="3175">
                  <a:noFill/>
                </a:ln>
                <a:latin typeface="Trebuchet MS" panose="020B0603020202020204" pitchFamily="34" charset="0"/>
              </a:rPr>
              <a:t>Bates Estates · Huger, SC 29450 · MLS# 24011977 · $510,000</a:t>
            </a:r>
          </a:p>
        </p:txBody>
      </p:sp>
      <p:sp>
        <p:nvSpPr>
          <p:cNvPr id="3" name="Subtitle 2"/>
          <p:cNvSpPr>
            <a:spLocks noGrp="1"/>
          </p:cNvSpPr>
          <p:nvPr>
            <p:ph type="subTitle" idx="1"/>
          </p:nvPr>
        </p:nvSpPr>
        <p:spPr>
          <a:xfrm>
            <a:off x="1752600" y="4310984"/>
            <a:ext cx="6477000" cy="4441824"/>
          </a:xfrm>
        </p:spPr>
        <p:txBody>
          <a:bodyPr anchor="ctr">
            <a:noAutofit/>
          </a:bodyPr>
          <a:lstStyle/>
          <a:p>
            <a:r>
              <a:rPr lang="en-US" sz="1150" dirty="0">
                <a:solidFill>
                  <a:schemeClr val="tx1"/>
                </a:solidFill>
                <a:latin typeface="Trebuchet MS" panose="020B0603020202020204" pitchFamily="34" charset="0"/>
                <a:ea typeface="Verdana" panose="020B0604030504040204" pitchFamily="34" charset="0"/>
                <a:cs typeface="Verdana" panose="020B0604030504040204" pitchFamily="34" charset="0"/>
              </a:rPr>
              <a:t>This gorgeous property boasts over 1/2 of an acre on one of </a:t>
            </a:r>
            <a:r>
              <a:rPr lang="en-US" sz="1150" dirty="0" err="1">
                <a:solidFill>
                  <a:schemeClr val="tx1"/>
                </a:solidFill>
                <a:latin typeface="Trebuchet MS" panose="020B0603020202020204" pitchFamily="34" charset="0"/>
                <a:ea typeface="Verdana" panose="020B0604030504040204" pitchFamily="34" charset="0"/>
                <a:cs typeface="Verdana" panose="020B0604030504040204" pitchFamily="34" charset="0"/>
              </a:rPr>
              <a:t>Huger's</a:t>
            </a:r>
            <a:r>
              <a:rPr lang="en-US" sz="1150" dirty="0">
                <a:solidFill>
                  <a:schemeClr val="tx1"/>
                </a:solidFill>
                <a:latin typeface="Trebuchet MS" panose="020B0603020202020204" pitchFamily="34" charset="0"/>
                <a:ea typeface="Verdana" panose="020B0604030504040204" pitchFamily="34" charset="0"/>
                <a:cs typeface="Verdana" panose="020B0604030504040204" pitchFamily="34" charset="0"/>
              </a:rPr>
              <a:t> best kept secrets....Bates Pond Estates. This home has 3 bedrooms and 2 full baths and boasts a lovely open floor plan. The kitchen has been recently updated to include painted cabinetry, butcher block countertops, a subway tile backsplash, a large kitchen island with a butcher block top and stainless steel appliances. </a:t>
            </a:r>
          </a:p>
          <a:p>
            <a:endParaRPr lang="en-US" sz="11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150" dirty="0">
                <a:solidFill>
                  <a:schemeClr val="tx1"/>
                </a:solidFill>
                <a:latin typeface="Trebuchet MS" panose="020B0603020202020204" pitchFamily="34" charset="0"/>
                <a:ea typeface="Verdana" panose="020B0604030504040204" pitchFamily="34" charset="0"/>
                <a:cs typeface="Verdana" panose="020B0604030504040204" pitchFamily="34" charset="0"/>
              </a:rPr>
              <a:t>Just off of the kitchen is a large utility room/laundry room which is very spacious making it a good area for extra storage. The kitchen is also open to the family room that includes a wood burning stove. The master bedroom is just off of the family room and offers an ensuite bathroom with double sinks and a shower/tub combo. The walk-in closet has been updated with a built-in closet organization system. Back through the family room and kitchen area is a hallway that leads to two more bedrooms and another full bath. </a:t>
            </a:r>
          </a:p>
          <a:p>
            <a:endParaRPr lang="en-US" sz="11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150" dirty="0">
                <a:solidFill>
                  <a:schemeClr val="tx1"/>
                </a:solidFill>
                <a:latin typeface="Trebuchet MS" panose="020B0603020202020204" pitchFamily="34" charset="0"/>
                <a:ea typeface="Verdana" panose="020B0604030504040204" pitchFamily="34" charset="0"/>
                <a:cs typeface="Verdana" panose="020B0604030504040204" pitchFamily="34" charset="0"/>
              </a:rPr>
              <a:t>The home has no carpet with bamboo flooring and vinyl plank floors. There is crown molding throughout for a more updated feel. Off of the kitchen are double doors that lead out onto a recently added screened in porch which offers a great space for outdoor entertaining! The porch then leads out onto a huge deck that is connected to the gorgeous saltwater pool. The crawl space has also been encapsulated with a dehumidifier installed as well. </a:t>
            </a:r>
          </a:p>
          <a:p>
            <a:endParaRPr lang="en-US" sz="11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150" dirty="0">
                <a:solidFill>
                  <a:schemeClr val="tx1"/>
                </a:solidFill>
                <a:latin typeface="Trebuchet MS" panose="020B0603020202020204" pitchFamily="34" charset="0"/>
                <a:ea typeface="Verdana" panose="020B0604030504040204" pitchFamily="34" charset="0"/>
                <a:cs typeface="Verdana" panose="020B0604030504040204" pitchFamily="34" charset="0"/>
              </a:rPr>
              <a:t>The house has views of beautiful Bates Pond that is great for kayaking, fishing, paddle boarding, bird watching, etc. This home has no HOA so you can store your boat, RV, trailers or even build an outbuilding or two for more storage. This property is located approximately 20-30 minutes away from Mt. Pleasant and it is an easy drive to Harris Teeter on Hwy. 41 or Publix on Clements Ferry Road.</a:t>
            </a:r>
          </a:p>
        </p:txBody>
      </p:sp>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70309"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52398"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5" name="Picture 4">
            <a:extLst>
              <a:ext uri="{FF2B5EF4-FFF2-40B4-BE49-F238E27FC236}">
                <a16:creationId xmlns:a16="http://schemas.microsoft.com/office/drawing/2014/main" id="{46EE3ABF-0AD7-4BAF-8EFE-0054297EE756}"/>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152398" y="6435205"/>
            <a:ext cx="1591056" cy="1060704"/>
          </a:xfrm>
          <a:prstGeom prst="rect">
            <a:avLst/>
          </a:prstGeom>
        </p:spPr>
      </p:pic>
      <p:pic>
        <p:nvPicPr>
          <p:cNvPr id="8" name="Picture 7">
            <a:extLst>
              <a:ext uri="{FF2B5EF4-FFF2-40B4-BE49-F238E27FC236}">
                <a16:creationId xmlns:a16="http://schemas.microsoft.com/office/drawing/2014/main" id="{923F280A-95C0-4842-9293-40D5F2579626}"/>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2398" y="3926679"/>
            <a:ext cx="1600200" cy="1060704"/>
          </a:xfrm>
          <a:prstGeom prst="rect">
            <a:avLst/>
          </a:prstGeom>
        </p:spPr>
      </p:pic>
      <p:pic>
        <p:nvPicPr>
          <p:cNvPr id="10" name="Picture 9">
            <a:extLst>
              <a:ext uri="{FF2B5EF4-FFF2-40B4-BE49-F238E27FC236}">
                <a16:creationId xmlns:a16="http://schemas.microsoft.com/office/drawing/2014/main" id="{B9B6F2D5-E784-49C7-81D3-F0850F19BB6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152398" y="2672416"/>
            <a:ext cx="1600200" cy="1060704"/>
          </a:xfrm>
          <a:prstGeom prst="rect">
            <a:avLst/>
          </a:prstGeom>
        </p:spPr>
      </p:pic>
      <p:pic>
        <p:nvPicPr>
          <p:cNvPr id="13" name="Picture 12">
            <a:extLst>
              <a:ext uri="{FF2B5EF4-FFF2-40B4-BE49-F238E27FC236}">
                <a16:creationId xmlns:a16="http://schemas.microsoft.com/office/drawing/2014/main" id="{06B7A0B0-5ADA-4D62-8B86-DDB96EA994AD}"/>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2398" y="1418153"/>
            <a:ext cx="1600200" cy="1060704"/>
          </a:xfrm>
          <a:prstGeom prst="rect">
            <a:avLst/>
          </a:prstGeom>
        </p:spPr>
      </p:pic>
      <p:pic>
        <p:nvPicPr>
          <p:cNvPr id="18" name="Picture 17">
            <a:extLst>
              <a:ext uri="{FF2B5EF4-FFF2-40B4-BE49-F238E27FC236}">
                <a16:creationId xmlns:a16="http://schemas.microsoft.com/office/drawing/2014/main" id="{582EFB8E-A703-4460-9BA8-E82FAC0524E3}"/>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152398" y="5180942"/>
            <a:ext cx="1600200" cy="1060704"/>
          </a:xfrm>
          <a:prstGeom prst="rect">
            <a:avLst/>
          </a:prstGeom>
        </p:spPr>
      </p:pic>
      <p:pic>
        <p:nvPicPr>
          <p:cNvPr id="20" name="Picture 19">
            <a:extLst>
              <a:ext uri="{FF2B5EF4-FFF2-40B4-BE49-F238E27FC236}">
                <a16:creationId xmlns:a16="http://schemas.microsoft.com/office/drawing/2014/main" id="{50DF044F-7219-4D1D-B784-229F43469959}"/>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152398" y="233303"/>
            <a:ext cx="1600200" cy="991291"/>
          </a:xfrm>
          <a:prstGeom prst="rect">
            <a:avLst/>
          </a:prstGeom>
        </p:spPr>
      </p:pic>
      <p:pic>
        <p:nvPicPr>
          <p:cNvPr id="25" name="Picture 24">
            <a:extLst>
              <a:ext uri="{FF2B5EF4-FFF2-40B4-BE49-F238E27FC236}">
                <a16:creationId xmlns:a16="http://schemas.microsoft.com/office/drawing/2014/main" id="{7C2A5E22-3C02-4F1D-A26A-E0E70BDA594A}"/>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152398" y="7689469"/>
            <a:ext cx="1591056" cy="1060704"/>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905000" y="152400"/>
            <a:ext cx="6172201" cy="646331"/>
          </a:xfrm>
          <a:prstGeom prst="rect">
            <a:avLst/>
          </a:prstGeom>
        </p:spPr>
        <p:txBody>
          <a:bodyPr wrap="square">
            <a:spAutoFit/>
          </a:bodyPr>
          <a:lstStyle/>
          <a:p>
            <a:pPr algn="ctr"/>
            <a:r>
              <a:rPr lang="en-US" sz="1800" b="1" i="1" dirty="0">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rPr>
              <a:t>Adorable Cottage in Huger</a:t>
            </a:r>
          </a:p>
          <a:p>
            <a:pPr algn="ctr"/>
            <a:r>
              <a:rPr lang="en-US" sz="1800" b="1" i="1" dirty="0">
                <a:ln w="3175">
                  <a:solidFill>
                    <a:schemeClr val="tx1"/>
                  </a:solidFill>
                </a:ln>
                <a:solidFill>
                  <a:srgbClr val="FFFF00"/>
                </a:solidFill>
                <a:effectLst>
                  <a:outerShdw blurRad="38100" dist="38100" dir="2700000" algn="tl">
                    <a:srgbClr val="000000">
                      <a:alpha val="43137"/>
                    </a:srgbClr>
                  </a:outerShdw>
                </a:effectLst>
                <a:latin typeface="Trebuchet MS" panose="020B0603020202020204" pitchFamily="34" charset="0"/>
              </a:rPr>
              <a:t>Priced to Sell!</a:t>
            </a:r>
          </a:p>
        </p:txBody>
      </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414</TotalTime>
  <Words>377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914 Tracy Road Bates Estates · Huger, SC 29450 · MLS# 24011977 · $510,000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70</cp:revision>
  <dcterms:created xsi:type="dcterms:W3CDTF">2006-08-16T00:00:00Z</dcterms:created>
  <dcterms:modified xsi:type="dcterms:W3CDTF">2024-10-02T19:14:54Z</dcterms:modified>
</cp:coreProperties>
</file>