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6/13/2019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1" y="480695"/>
            <a:ext cx="5699009" cy="3804623"/>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26532" y="4285319"/>
            <a:ext cx="5678327" cy="4552745"/>
          </a:xfrm>
        </p:spPr>
        <p:txBody>
          <a:bodyPr anchor="ctr">
            <a:noAutofit/>
          </a:bodyPr>
          <a:lstStyle/>
          <a:p>
            <a:r>
              <a:rPr lang="en-US" sz="1500" dirty="0">
                <a:solidFill>
                  <a:schemeClr val="tx2">
                    <a:lumMod val="75000"/>
                  </a:schemeClr>
                </a:solidFill>
                <a:latin typeface="Trebuchet MS" panose="020B0603020202020204" pitchFamily="34" charset="0"/>
              </a:rPr>
              <a:t>Beautifully updated, charming Southern colonial home on a one-third acre corner lot in desirable Snee Farm. The character of this home sets it apart with hardwood floors throughout, detailed moldings, glass door knobs, and elegant light fixtures. Enter through a formal foyer with powder room, which leads into a large living room anchored by a painted, white brick fireplace. An updated kitchen with white cabinets, quartz counters and sun-filled attached dining area complete the first floor. Upstairs, there is a large master bedroom and renovated </a:t>
            </a:r>
            <a:r>
              <a:rPr lang="en-US" sz="1500" dirty="0" err="1">
                <a:solidFill>
                  <a:schemeClr val="tx2">
                    <a:lumMod val="75000"/>
                  </a:schemeClr>
                </a:solidFill>
                <a:latin typeface="Trebuchet MS" panose="020B0603020202020204" pitchFamily="34" charset="0"/>
              </a:rPr>
              <a:t>en</a:t>
            </a:r>
            <a:r>
              <a:rPr lang="en-US" sz="1500" dirty="0">
                <a:solidFill>
                  <a:schemeClr val="tx2">
                    <a:lumMod val="75000"/>
                  </a:schemeClr>
                </a:solidFill>
                <a:latin typeface="Trebuchet MS" panose="020B0603020202020204" pitchFamily="34" charset="0"/>
              </a:rPr>
              <a:t>-suite bath featuring a double sink quartz vanity, custom shiplap and barn door, as well as two secondary bedrooms which share a newly updated hall bath. You will find ample closet space throughout with extra stand-up storage space in the attic, which could be converted to a 3rd floor (plan available). The manicured exterior landscaping and fully fenced backyard features a grilling patio ideal for entertaining. The exterior of the home was painted in 2018 with new exterior shutters added, and the crawl space is encapsulated (2017).</a:t>
            </a:r>
            <a:endParaRPr lang="en-US" sz="15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26531" y="3590330"/>
            <a:ext cx="5678329" cy="6858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915 Law Lane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Mt Pleasant ~ MLS# 19011267</a:t>
            </a:r>
            <a:endParaRPr lang="en-US" sz="1700" i="1" cap="none" dirty="0">
              <a:ln w="10541" cmpd="sng">
                <a:noFill/>
                <a:prstDash val="solid"/>
              </a:ln>
              <a:solidFill>
                <a:srgbClr val="FF0000"/>
              </a:solidFill>
              <a:effectLst>
                <a:outerShdw blurRad="38100" dist="38100" dir="2700000" algn="tl">
                  <a:srgbClr val="000000">
                    <a:alpha val="43137"/>
                  </a:srgbClr>
                </a:outerShdw>
              </a:effectLst>
              <a:highlight>
                <a:srgbClr val="FFFF00"/>
              </a:highlight>
              <a:latin typeface="Trebuchet MS" panose="020B0603020202020204" pitchFamily="34" charset="0"/>
            </a:endParaRP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26532" y="-7341"/>
            <a:ext cx="5678327"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Snee Farm Open House Saturday 11-1</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2" y="91772"/>
            <a:ext cx="1302586"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2" y="1087068"/>
            <a:ext cx="1302583"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2" y="8054132"/>
            <a:ext cx="1302583" cy="869597"/>
          </a:xfrm>
          <a:prstGeom prst="rect">
            <a:avLst/>
          </a:prstGeom>
          <a:ln>
            <a:solidFill>
              <a:schemeClr val="bg1"/>
            </a:solidFill>
          </a:ln>
          <a:effectLst>
            <a:outerShdw blurRad="50800" dist="38100" dir="2700000" algn="tl" rotWithShape="0">
              <a:prstClr val="black">
                <a:alpha val="40000"/>
              </a:prstClr>
            </a:outerShdw>
          </a:effectLst>
        </p:spPr>
      </p:pic>
      <p:sp>
        <p:nvSpPr>
          <p:cNvPr id="5" name="Rectangle 4">
            <a:extLst>
              <a:ext uri="{FF2B5EF4-FFF2-40B4-BE49-F238E27FC236}">
                <a16:creationId xmlns:a16="http://schemas.microsoft.com/office/drawing/2014/main" id="{2C5BE65C-3C58-4AB9-A54C-C29FA31DC4AE}"/>
              </a:ext>
            </a:extLst>
          </p:cNvPr>
          <p:cNvSpPr/>
          <p:nvPr/>
        </p:nvSpPr>
        <p:spPr>
          <a:xfrm>
            <a:off x="2848906" y="528835"/>
            <a:ext cx="3233578" cy="400110"/>
          </a:xfrm>
          <a:prstGeom prst="rect">
            <a:avLst/>
          </a:prstGeom>
        </p:spPr>
        <p:txBody>
          <a:bodyPr wrap="none">
            <a:spAutoFit/>
          </a:bodyPr>
          <a:lstStyle/>
          <a:p>
            <a:r>
              <a:rPr lang="en-US" b="1" i="1" dirty="0">
                <a:solidFill>
                  <a:srgbClr val="FFFF00"/>
                </a:solidFill>
                <a:latin typeface="Trebuchet MS" panose="020B0603020202020204" pitchFamily="34" charset="0"/>
              </a:rPr>
              <a:t>Priced Right at $525,000</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310</TotalTime>
  <Words>242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915 Law Lane Mt Pleasant ~ MLS# 19011267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2019-06-13T17:29:59Z</dcterms:modified>
</cp:coreProperties>
</file>