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10/17/2018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yler@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6942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46761"/>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915 Ocean Boulevard</a:t>
            </a:r>
            <a:br>
              <a:rPr lang="en-US" sz="28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Isle of Palms, SC 29451 ~ MLS# 18027455 ~ $3,188,000</a:t>
            </a:r>
          </a:p>
        </p:txBody>
      </p:sp>
      <p:sp>
        <p:nvSpPr>
          <p:cNvPr id="5" name="Rectangle 4"/>
          <p:cNvSpPr/>
          <p:nvPr/>
        </p:nvSpPr>
        <p:spPr>
          <a:xfrm>
            <a:off x="266700" y="76200"/>
            <a:ext cx="7239000" cy="461665"/>
          </a:xfrm>
          <a:prstGeom prst="rect">
            <a:avLst/>
          </a:prstGeom>
        </p:spPr>
        <p:txBody>
          <a:bodyPr wrap="square">
            <a:spAutoFit/>
          </a:bodyPr>
          <a:lstStyle/>
          <a:p>
            <a:pPr algn="r"/>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114769" y="2185987"/>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5359748"/>
            <a:ext cx="7772400" cy="2554545"/>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Be the first to experience this breathtaking new construction on Isle of Palms that is literally steps from the beach, Windjammer, shopping and ocean front dining. This 2nd row, luxurious beach residence with ocean views can get the job done whether you're looking for a full time place to call home, a vacation destination for your whole family or if you've been looking for the ideal income property, this is it! There was no corner cutting when it came to the construction and finishes in this home from the gourmet kitchen, hardwood floors, lighting fixtures and resort style pool and spa in the fenced-in backyard, this home exudes high end living and relaxation. The water views are best enjoyed from the expansive, master balcony! Be prepared to make memories here that will last a lifetime!</a:t>
            </a:r>
            <a:endParaRPr lang="en-US" sz="1600" i="1" u="sng" dirty="0">
              <a:solidFill>
                <a:schemeClr val="bg2">
                  <a:lumMod val="25000"/>
                </a:schemeClr>
              </a:solidFill>
              <a:latin typeface="Palatino Linotype" panose="02040502050505030304" pitchFamily="18" charset="0"/>
              <a:cs typeface="Times New Roman" panose="02020603050405020304" pitchFamily="18" charset="0"/>
            </a:endParaRPr>
          </a:p>
        </p:txBody>
      </p:sp>
      <p:grpSp>
        <p:nvGrpSpPr>
          <p:cNvPr id="3" name="Group 2">
            <a:extLst>
              <a:ext uri="{FF2B5EF4-FFF2-40B4-BE49-F238E27FC236}">
                <a16:creationId xmlns:a16="http://schemas.microsoft.com/office/drawing/2014/main" id="{B073A4DE-ADC7-48A3-A251-07E705D9FAE9}"/>
              </a:ext>
            </a:extLst>
          </p:cNvPr>
          <p:cNvGrpSpPr/>
          <p:nvPr/>
        </p:nvGrpSpPr>
        <p:grpSpPr>
          <a:xfrm>
            <a:off x="522256" y="8068781"/>
            <a:ext cx="6727889" cy="4142807"/>
            <a:chOff x="484156" y="8068781"/>
            <a:chExt cx="6727889" cy="4142807"/>
          </a:xfrm>
        </p:grpSpPr>
        <p:pic>
          <p:nvPicPr>
            <p:cNvPr id="22" name="Picture 2">
              <a:extLst>
                <a:ext uri="{FF2B5EF4-FFF2-40B4-BE49-F238E27FC236}">
                  <a16:creationId xmlns:a16="http://schemas.microsoft.com/office/drawing/2014/main" id="{F69BBC01-BB77-4AB2-9721-7619C38668A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84156" y="8068781"/>
              <a:ext cx="2944844" cy="196596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D24135CD-FB13-4983-86C2-77E3A118039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267200" y="8068781"/>
              <a:ext cx="2944845" cy="196596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1" name="Picture 2">
              <a:extLst>
                <a:ext uri="{FF2B5EF4-FFF2-40B4-BE49-F238E27FC236}">
                  <a16:creationId xmlns:a16="http://schemas.microsoft.com/office/drawing/2014/main" id="{11F6F664-CCEE-4451-9324-B9ED3544723B}"/>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84156" y="10245628"/>
              <a:ext cx="2944844" cy="196596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0975D5BD-66BF-40BD-8C2A-FFB8038DBA71}"/>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7805" r="7805"/>
            <a:stretch/>
          </p:blipFill>
          <p:spPr bwMode="auto">
            <a:xfrm>
              <a:off x="4267200" y="10245628"/>
              <a:ext cx="2944845" cy="196596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169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2018-10-17T16:51:13Z</dcterms:modified>
</cp:coreProperties>
</file>