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1"/>
            <a:ext cx="4267374" cy="990600"/>
          </a:xfrm>
        </p:spPr>
        <p:txBody>
          <a:bodyPr anchor="t">
            <a:normAutofit/>
          </a:bodyPr>
          <a:lstStyle/>
          <a:p>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Reduced!</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oAutofit/>
          </a:bodyPr>
          <a:lstStyle/>
          <a:p>
            <a:r>
              <a:rPr lang="en-US" sz="1600" dirty="0">
                <a:solidFill>
                  <a:schemeClr val="accent3">
                    <a:lumMod val="50000"/>
                  </a:schemeClr>
                </a:solidFill>
              </a:rPr>
              <a:t>First time home buyers and investors!! Enjoy exterior maintenance free living and spend more time enjoying all the advantages of living in Wescott Plantation. This townhome has been well taken care of and is priced to sell. Laminate wood flooring throughout the first floor. Kitchen has been upgraded with new cupboards and extra countertop space has been added! Spacious master bedroom with new paint. Enjoy the back patio which has plenty of room for a grill and entertaining! Dorchester District II schools. Located close to Boeing, JB Charleston, and everything else you will ever need!</a:t>
            </a:r>
          </a:p>
        </p:txBody>
      </p:sp>
      <p:sp>
        <p:nvSpPr>
          <p:cNvPr id="4" name="Rectangle 3"/>
          <p:cNvSpPr/>
          <p:nvPr/>
        </p:nvSpPr>
        <p:spPr>
          <a:xfrm>
            <a:off x="6352" y="856833"/>
            <a:ext cx="4254674" cy="2800767"/>
          </a:xfrm>
          <a:prstGeom prst="rect">
            <a:avLst/>
          </a:prstGeom>
        </p:spPr>
        <p:txBody>
          <a:bodyPr wrap="square">
            <a:spAutoFit/>
          </a:bodyPr>
          <a:lstStyle/>
          <a:p>
            <a:pPr algn="ctr"/>
            <a:r>
              <a:rPr lang="en-US" sz="2400" b="1" dirty="0">
                <a:solidFill>
                  <a:schemeClr val="accent3">
                    <a:lumMod val="50000"/>
                  </a:schemeClr>
                </a:solidFill>
                <a:latin typeface="Arial" panose="020B0604020202020204" pitchFamily="34" charset="0"/>
                <a:cs typeface="Arial" panose="020B0604020202020204" pitchFamily="34" charset="0"/>
              </a:rPr>
              <a:t>9168 Maple Grove Dr</a:t>
            </a:r>
          </a:p>
          <a:p>
            <a:pPr algn="ctr"/>
            <a:endParaRPr lang="en-US" sz="2000" dirty="0" smtClean="0">
              <a:solidFill>
                <a:schemeClr val="accent3">
                  <a:lumMod val="50000"/>
                </a:schemeClr>
              </a:solidFill>
              <a:latin typeface="Arial" panose="020B0604020202020204" pitchFamily="34" charset="0"/>
              <a:cs typeface="Arial" panose="020B0604020202020204" pitchFamily="34" charset="0"/>
            </a:endParaRP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Wescott </a:t>
            </a:r>
            <a:r>
              <a:rPr lang="en-US" sz="2000" dirty="0">
                <a:solidFill>
                  <a:schemeClr val="accent3">
                    <a:lumMod val="50000"/>
                  </a:schemeClr>
                </a:solidFill>
                <a:latin typeface="Arial" panose="020B0604020202020204" pitchFamily="34" charset="0"/>
                <a:cs typeface="Arial" panose="020B0604020202020204" pitchFamily="34" charset="0"/>
              </a:rPr>
              <a:t>Plantation</a:t>
            </a:r>
          </a:p>
          <a:p>
            <a:pPr algn="ctr"/>
            <a:r>
              <a:rPr lang="en-US" sz="2000" dirty="0">
                <a:solidFill>
                  <a:schemeClr val="accent3">
                    <a:lumMod val="50000"/>
                  </a:schemeClr>
                </a:solidFill>
                <a:latin typeface="Arial" panose="020B0604020202020204" pitchFamily="34" charset="0"/>
                <a:cs typeface="Arial" panose="020B0604020202020204" pitchFamily="34" charset="0"/>
              </a:rPr>
              <a:t>Summerville, SC </a:t>
            </a:r>
            <a:r>
              <a:rPr lang="en-US" sz="2000" dirty="0" smtClean="0">
                <a:solidFill>
                  <a:schemeClr val="accent3">
                    <a:lumMod val="50000"/>
                  </a:schemeClr>
                </a:solidFill>
                <a:latin typeface="Arial" panose="020B0604020202020204" pitchFamily="34" charset="0"/>
                <a:cs typeface="Arial" panose="020B0604020202020204" pitchFamily="34" charset="0"/>
              </a:rPr>
              <a:t>29485</a:t>
            </a:r>
          </a:p>
          <a:p>
            <a:pPr algn="ctr"/>
            <a:endParaRPr lang="en-US" sz="2000" dirty="0">
              <a:solidFill>
                <a:schemeClr val="accent3">
                  <a:lumMod val="50000"/>
                </a:schemeClr>
              </a:solidFill>
              <a:latin typeface="Arial" panose="020B0604020202020204" pitchFamily="34" charset="0"/>
              <a:cs typeface="Arial" panose="020B0604020202020204" pitchFamily="34" charset="0"/>
            </a:endParaRPr>
          </a:p>
          <a:p>
            <a:pPr algn="ctr"/>
            <a:r>
              <a:rPr lang="en-US" sz="2000" dirty="0">
                <a:solidFill>
                  <a:schemeClr val="accent3">
                    <a:lumMod val="50000"/>
                  </a:schemeClr>
                </a:solidFill>
                <a:latin typeface="Arial" panose="020B0604020202020204" pitchFamily="34" charset="0"/>
                <a:cs typeface="Arial" panose="020B0604020202020204" pitchFamily="34" charset="0"/>
              </a:rPr>
              <a:t>MLS# 15004702</a:t>
            </a:r>
          </a:p>
          <a:p>
            <a:pPr algn="ctr"/>
            <a:r>
              <a:rPr lang="en-US" sz="2000" dirty="0">
                <a:solidFill>
                  <a:schemeClr val="accent3">
                    <a:lumMod val="50000"/>
                  </a:schemeClr>
                </a:solidFill>
                <a:latin typeface="Arial" panose="020B0604020202020204" pitchFamily="34" charset="0"/>
                <a:cs typeface="Arial" panose="020B0604020202020204" pitchFamily="34" charset="0"/>
              </a:rPr>
              <a:t>$</a:t>
            </a:r>
            <a:r>
              <a:rPr lang="en-US" sz="2000" dirty="0" smtClean="0">
                <a:solidFill>
                  <a:schemeClr val="accent3">
                    <a:lumMod val="50000"/>
                  </a:schemeClr>
                </a:solidFill>
                <a:latin typeface="Arial" panose="020B0604020202020204" pitchFamily="34" charset="0"/>
                <a:cs typeface="Arial" panose="020B0604020202020204" pitchFamily="34" charset="0"/>
              </a:rPr>
              <a:t>105,000</a:t>
            </a:r>
          </a:p>
          <a:p>
            <a:pPr algn="ctr"/>
            <a:endParaRPr lang="en-US" sz="1400" dirty="0">
              <a:solidFill>
                <a:schemeClr val="accent3">
                  <a:lumMod val="50000"/>
                </a:schemeClr>
              </a:solidFill>
              <a:latin typeface="Arial" panose="020B0604020202020204" pitchFamily="34" charset="0"/>
              <a:cs typeface="Arial" panose="020B0604020202020204" pitchFamily="34" charset="0"/>
            </a:endParaRPr>
          </a:p>
          <a:p>
            <a:pPr algn="ctr"/>
            <a:r>
              <a:rPr lang="en-US" sz="1600" dirty="0" smtClean="0">
                <a:solidFill>
                  <a:schemeClr val="accent3">
                    <a:lumMod val="50000"/>
                  </a:schemeClr>
                </a:solidFill>
                <a:latin typeface="Arial" panose="020B0604020202020204" pitchFamily="34" charset="0"/>
                <a:cs typeface="Arial" panose="020B0604020202020204" pitchFamily="34" charset="0"/>
              </a:rPr>
              <a:t>3 Bedrooms | 2½ Baths | 1,368sf</a:t>
            </a:r>
            <a:endParaRPr lang="en-US" sz="1600" dirty="0">
              <a:solidFill>
                <a:schemeClr val="accent3">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0"/>
            <a:ext cx="4876800" cy="3657600"/>
          </a:xfrm>
          <a:prstGeom prst="rect">
            <a:avLst/>
          </a:prstGeom>
          <a:ln>
            <a:noFill/>
          </a:ln>
          <a:effectLst>
            <a:outerShdw blurRad="50800" dist="38100" dir="8100000" algn="tr" rotWithShape="0">
              <a:prstClr val="black">
                <a:alpha val="40000"/>
              </a:prstClr>
            </a:outerShdw>
          </a:effectLst>
        </p:spPr>
      </p:pic>
      <p:grpSp>
        <p:nvGrpSpPr>
          <p:cNvPr id="15" name="Group 14"/>
          <p:cNvGrpSpPr/>
          <p:nvPr/>
        </p:nvGrpSpPr>
        <p:grpSpPr>
          <a:xfrm>
            <a:off x="-1" y="5395893"/>
            <a:ext cx="9144001" cy="812800"/>
            <a:chOff x="0" y="3556000"/>
            <a:chExt cx="9144001" cy="81280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7775" y="3556000"/>
              <a:ext cx="1219200" cy="812800"/>
            </a:xfrm>
            <a:prstGeom prst="rect">
              <a:avLst/>
            </a:prstGeom>
            <a:ln w="38100" cap="sq">
              <a:solidFill>
                <a:schemeClr val="bg1"/>
              </a:solidFill>
              <a:prstDash val="solid"/>
              <a:miter lim="800000"/>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556000"/>
              <a:ext cx="1219201" cy="812800"/>
            </a:xfrm>
            <a:prstGeom prst="rect">
              <a:avLst/>
            </a:prstGeom>
            <a:ln w="38100" cap="sq">
              <a:solidFill>
                <a:schemeClr val="bg1"/>
              </a:solidFill>
              <a:prstDash val="solid"/>
              <a:miter lim="800000"/>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8517" y="3556000"/>
              <a:ext cx="1219200" cy="812800"/>
            </a:xfrm>
            <a:prstGeom prst="rect">
              <a:avLst/>
            </a:prstGeom>
            <a:ln w="38100" cap="sq">
              <a:solidFill>
                <a:schemeClr val="bg1"/>
              </a:solidFill>
              <a:prstDash val="solid"/>
              <a:miter lim="800000"/>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01" y="3556000"/>
              <a:ext cx="1219200" cy="812800"/>
            </a:xfrm>
            <a:prstGeom prst="rect">
              <a:avLst/>
            </a:prstGeom>
            <a:ln w="38100" cap="sq">
              <a:solidFill>
                <a:schemeClr val="bg1"/>
              </a:solidFill>
              <a:prstDash val="solid"/>
              <a:miter lim="800000"/>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77033" y="3556000"/>
              <a:ext cx="1219200" cy="812800"/>
            </a:xfrm>
            <a:prstGeom prst="rect">
              <a:avLst/>
            </a:prstGeom>
            <a:ln w="38100" cap="sq">
              <a:solidFill>
                <a:schemeClr val="bg1"/>
              </a:solidFill>
              <a:prstDash val="solid"/>
              <a:miter lim="800000"/>
            </a:ln>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6291" y="3556000"/>
              <a:ext cx="1219200" cy="812800"/>
            </a:xfrm>
            <a:prstGeom prst="rect">
              <a:avLst/>
            </a:prstGeom>
            <a:ln w="38100" cap="sq">
              <a:solidFill>
                <a:schemeClr val="bg1"/>
              </a:solidFill>
              <a:prstDash val="solid"/>
              <a:miter lim="800000"/>
            </a:ln>
            <a:effectLst/>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t="5556" b="5556"/>
            <a:stretch/>
          </p:blipFill>
          <p:spPr>
            <a:xfrm>
              <a:off x="7315664" y="3556000"/>
              <a:ext cx="608963" cy="812800"/>
            </a:xfrm>
            <a:prstGeom prst="rect">
              <a:avLst/>
            </a:prstGeom>
            <a:ln w="38100" cap="sq">
              <a:solidFill>
                <a:schemeClr val="bg1"/>
              </a:solidFill>
              <a:prstDash val="solid"/>
              <a:miter lim="800000"/>
            </a:ln>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19259" y="3556000"/>
              <a:ext cx="1219200" cy="812800"/>
            </a:xfrm>
            <a:prstGeom prst="rect">
              <a:avLst/>
            </a:prstGeom>
            <a:ln w="38100" cap="sq">
              <a:solidFill>
                <a:schemeClr val="bg1"/>
              </a:solidFill>
              <a:prstDash val="solid"/>
              <a:miter lim="800000"/>
            </a:ln>
            <a:effectLst/>
          </p:spPr>
        </p:pic>
      </p:gr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accent3">
                    <a:lumMod val="50000"/>
                  </a:schemeClr>
                </a:solidFill>
              </a:rPr>
              <a:t>David </a:t>
            </a:r>
            <a:r>
              <a:rPr lang="en-US" sz="1600" dirty="0" smtClean="0">
                <a:solidFill>
                  <a:schemeClr val="accent3">
                    <a:lumMod val="50000"/>
                  </a:schemeClr>
                </a:solidFill>
              </a:rPr>
              <a:t>Hickman | 843.505.0456 | davidisyouragent@gmail.com</a:t>
            </a:r>
            <a:r>
              <a:rPr lang="en-US" sz="1600" dirty="0">
                <a:solidFill>
                  <a:schemeClr val="accent3">
                    <a:lumMod val="50000"/>
                  </a:schemeClr>
                </a:solidFill>
              </a:rPr>
              <a:t> | </a:t>
            </a:r>
            <a:r>
              <a:rPr lang="en-US" sz="1600" dirty="0" smtClean="0">
                <a:solidFill>
                  <a:schemeClr val="accent3">
                    <a:lumMod val="50000"/>
                  </a:schemeClr>
                </a:solidFill>
              </a:rPr>
              <a:t>www.omnicarolinarealestate.com</a:t>
            </a:r>
          </a:p>
          <a:p>
            <a:pPr algn="ctr"/>
            <a:r>
              <a:rPr lang="en-US" sz="1600" dirty="0">
                <a:solidFill>
                  <a:schemeClr val="accent3">
                    <a:lumMod val="50000"/>
                  </a:schemeClr>
                </a:solidFill>
              </a:rPr>
              <a:t>Omni Carolina Real </a:t>
            </a:r>
            <a:r>
              <a:rPr lang="en-US" sz="1600" dirty="0" smtClean="0">
                <a:solidFill>
                  <a:schemeClr val="accent3">
                    <a:lumMod val="50000"/>
                  </a:schemeClr>
                </a:solidFill>
              </a:rPr>
              <a:t>Estate | </a:t>
            </a:r>
            <a:r>
              <a:rPr lang="en-US" sz="1600" dirty="0">
                <a:solidFill>
                  <a:schemeClr val="accent3">
                    <a:lumMod val="50000"/>
                  </a:schemeClr>
                </a:solidFill>
              </a:rPr>
              <a:t>126 </a:t>
            </a:r>
            <a:r>
              <a:rPr lang="en-US" sz="1600" dirty="0" err="1">
                <a:solidFill>
                  <a:schemeClr val="accent3">
                    <a:lumMod val="50000"/>
                  </a:schemeClr>
                </a:solidFill>
              </a:rPr>
              <a:t>Eston</a:t>
            </a:r>
            <a:r>
              <a:rPr lang="en-US" sz="1600" dirty="0">
                <a:solidFill>
                  <a:schemeClr val="accent3">
                    <a:lumMod val="50000"/>
                  </a:schemeClr>
                </a:solidFill>
              </a:rPr>
              <a:t> </a:t>
            </a:r>
            <a:r>
              <a:rPr lang="en-US" sz="1600" dirty="0" smtClean="0">
                <a:solidFill>
                  <a:schemeClr val="accent3">
                    <a:lumMod val="50000"/>
                  </a:schemeClr>
                </a:solidFill>
              </a:rPr>
              <a:t>Dr | </a:t>
            </a:r>
            <a:r>
              <a:rPr lang="en-US" sz="1600" dirty="0">
                <a:solidFill>
                  <a:schemeClr val="accent3">
                    <a:lumMod val="50000"/>
                  </a:schemeClr>
                </a:solidFill>
              </a:rPr>
              <a:t>Goose Creek, SC 29445</a:t>
            </a:r>
          </a:p>
        </p:txBody>
      </p:sp>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154</Words>
  <Application>Microsoft Office PowerPoint</Application>
  <PresentationFormat>On-screen Show (4:3)</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9</cp:revision>
  <dcterms:created xsi:type="dcterms:W3CDTF">2006-08-16T00:00:00Z</dcterms:created>
  <dcterms:modified xsi:type="dcterms:W3CDTF">2015-03-13T16:56:05Z</dcterms:modified>
</cp:coreProperties>
</file>