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3"/>
  </p:notes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1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65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6954B8-14D5-4A8A-8151-6E8181CA1BE3}" type="datetimeFigureOut">
              <a:rPr lang="en-US" smtClean="0"/>
              <a:t>12/12/2024</a:t>
            </a:fld>
            <a:endParaRPr lang="en-US"/>
          </a:p>
        </p:txBody>
      </p:sp>
      <p:sp>
        <p:nvSpPr>
          <p:cNvPr id="4" name="Slide Image Placeholder 3"/>
          <p:cNvSpPr>
            <a:spLocks noGrp="1" noRot="1" noChangeAspect="1"/>
          </p:cNvSpPr>
          <p:nvPr>
            <p:ph type="sldImg" idx="2"/>
          </p:nvPr>
        </p:nvSpPr>
        <p:spPr>
          <a:xfrm>
            <a:off x="2103438" y="685800"/>
            <a:ext cx="26511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8EED7-315B-4BAA-AFB3-4BA9D97B6DB6}" type="slidenum">
              <a:rPr lang="en-US" smtClean="0"/>
              <a:t>‹#›</a:t>
            </a:fld>
            <a:endParaRPr lang="en-US"/>
          </a:p>
        </p:txBody>
      </p:sp>
    </p:spTree>
    <p:extLst>
      <p:ext uri="{BB962C8B-B14F-4D97-AF65-F5344CB8AC3E}">
        <p14:creationId xmlns:p14="http://schemas.microsoft.com/office/powerpoint/2010/main" val="40039110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58EED7-315B-4BAA-AFB3-4BA9D97B6DB6}" type="slidenum">
              <a:rPr lang="en-US" smtClean="0"/>
              <a:t>1</a:t>
            </a:fld>
            <a:endParaRPr lang="en-US"/>
          </a:p>
        </p:txBody>
      </p:sp>
    </p:spTree>
    <p:extLst>
      <p:ext uri="{BB962C8B-B14F-4D97-AF65-F5344CB8AC3E}">
        <p14:creationId xmlns:p14="http://schemas.microsoft.com/office/powerpoint/2010/main" val="1855233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73682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8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4587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17508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79149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48326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56795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93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17947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1199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666380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12/12/2024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55530654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1.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gif"/><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mailto:mriser@ccim.net"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3">
            <a:extLst>
              <a:ext uri="{28A0092B-C50C-407E-A947-70E740481C1C}">
                <a14:useLocalDpi xmlns:a14="http://schemas.microsoft.com/office/drawing/2010/main" val="0"/>
              </a:ext>
            </a:extLst>
          </a:blip>
          <a:srcRect b="21743"/>
          <a:stretch/>
        </p:blipFill>
        <p:spPr>
          <a:xfrm>
            <a:off x="0" y="0"/>
            <a:ext cx="7772400" cy="4563586"/>
          </a:xfrm>
          <a:prstGeom prst="rect">
            <a:avLst/>
          </a:prstGeom>
        </p:spPr>
      </p:pic>
      <p:sp>
        <p:nvSpPr>
          <p:cNvPr id="2" name="Title 1"/>
          <p:cNvSpPr>
            <a:spLocks noGrp="1"/>
          </p:cNvSpPr>
          <p:nvPr>
            <p:ph type="ctrTitle"/>
          </p:nvPr>
        </p:nvSpPr>
        <p:spPr>
          <a:xfrm>
            <a:off x="5684" y="4572000"/>
            <a:ext cx="7772401" cy="850422"/>
          </a:xfrm>
        </p:spPr>
        <p:txBody>
          <a:bodyPr>
            <a:normAutofit fontScale="90000"/>
          </a:bodyPr>
          <a:lstStyle/>
          <a:p>
            <a:r>
              <a:rPr lang="en-US" sz="3200" dirty="0">
                <a:latin typeface="Avenir Next LT Pro" panose="020B0504020202020204" pitchFamily="34" charset="0"/>
                <a:cs typeface="Arial" panose="020B0604020202020204" pitchFamily="34" charset="0"/>
              </a:rPr>
              <a:t>917 Aleppo Drive</a:t>
            </a:r>
            <a:br>
              <a:rPr lang="en-US" sz="3200" dirty="0">
                <a:latin typeface="Avenir Next LT Pro" panose="020B0504020202020204" pitchFamily="34" charset="0"/>
                <a:cs typeface="Arial" panose="020B0604020202020204" pitchFamily="34" charset="0"/>
              </a:rPr>
            </a:br>
            <a:r>
              <a:rPr lang="en-US" sz="2000" dirty="0">
                <a:latin typeface="Avenir Next LT Pro" panose="020B0504020202020204" pitchFamily="34" charset="0"/>
                <a:cs typeface="Arial" panose="020B0604020202020204" pitchFamily="34" charset="0"/>
              </a:rPr>
              <a:t>Tall Pines | Ladson, SC 29456 | MLS# 24011830 | $362,500</a:t>
            </a:r>
            <a:endParaRPr lang="en-US" sz="1800" dirty="0">
              <a:latin typeface="Avenir Next LT Pro" panose="020B0504020202020204" pitchFamily="34" charset="0"/>
              <a:cs typeface="Arial" panose="020B0604020202020204" pitchFamily="34" charset="0"/>
            </a:endParaRPr>
          </a:p>
        </p:txBody>
      </p:sp>
      <p:sp>
        <p:nvSpPr>
          <p:cNvPr id="14" name="Rectangle 13"/>
          <p:cNvSpPr/>
          <p:nvPr/>
        </p:nvSpPr>
        <p:spPr>
          <a:xfrm>
            <a:off x="5685" y="8981182"/>
            <a:ext cx="7772399" cy="969496"/>
          </a:xfrm>
          <a:prstGeom prst="rect">
            <a:avLst/>
          </a:prstGeom>
        </p:spPr>
        <p:txBody>
          <a:bodyPr wrap="square">
            <a:spAutoFit/>
          </a:bodyPr>
          <a:lstStyle/>
          <a:p>
            <a:pPr algn="ctr"/>
            <a:r>
              <a:rPr lang="en-US" b="1" dirty="0">
                <a:latin typeface="Avenir Next LT Pro" panose="020B0504020202020204" pitchFamily="34" charset="0"/>
              </a:rPr>
              <a:t>Michelle Riser</a:t>
            </a:r>
          </a:p>
          <a:p>
            <a:pPr algn="ctr"/>
            <a:r>
              <a:rPr lang="en-US" sz="1400" dirty="0">
                <a:latin typeface="Avenir Next LT Pro" panose="020B0504020202020204" pitchFamily="34" charset="0"/>
              </a:rPr>
              <a:t>(843) 860-1229 </a:t>
            </a:r>
          </a:p>
          <a:p>
            <a:pPr algn="ctr"/>
            <a:r>
              <a:rPr lang="en-US" sz="1400" u="sng" dirty="0">
                <a:latin typeface="Avenir Next LT Pro" panose="020B0504020202020204" pitchFamily="34" charset="0"/>
                <a:hlinkClick r:id="rId4"/>
              </a:rPr>
              <a:t>mriser@ccim.net</a:t>
            </a:r>
            <a:endParaRPr lang="en-US" sz="1400" dirty="0">
              <a:latin typeface="Avenir Next LT Pro" panose="020B0504020202020204" pitchFamily="34" charset="0"/>
            </a:endParaRPr>
          </a:p>
          <a:p>
            <a:pPr algn="ctr"/>
            <a:r>
              <a:rPr lang="en-US" sz="900" dirty="0">
                <a:latin typeface="Avenir Next LT Pro" panose="020B0504020202020204" pitchFamily="34" charset="0"/>
              </a:rPr>
              <a:t>Palmetto Group of AgentOwned | 597 Old Mt Holly Rd Ste 202 | Goose Creek, SC 29445</a:t>
            </a:r>
            <a:endParaRPr lang="en-US" sz="1200" dirty="0">
              <a:latin typeface="Avenir Next LT Pro" panose="020B0504020202020204" pitchFamily="34" charset="0"/>
            </a:endParaRPr>
          </a:p>
        </p:txBody>
      </p:sp>
      <p:sp>
        <p:nvSpPr>
          <p:cNvPr id="15" name="Rectangle 14"/>
          <p:cNvSpPr/>
          <p:nvPr/>
        </p:nvSpPr>
        <p:spPr>
          <a:xfrm>
            <a:off x="5684" y="0"/>
            <a:ext cx="7772400" cy="523220"/>
          </a:xfrm>
          <a:prstGeom prst="rect">
            <a:avLst/>
          </a:prstGeom>
          <a:noFill/>
          <a:effectLst/>
        </p:spPr>
        <p:txBody>
          <a:bodyPr wrap="square">
            <a:spAutoFit/>
          </a:bodyPr>
          <a:lstStyle/>
          <a:p>
            <a:pPr algn="ctr"/>
            <a:r>
              <a:rPr lang="en-US" sz="2800" b="1" dirty="0">
                <a:solidFill>
                  <a:schemeClr val="bg1"/>
                </a:solidFill>
                <a:effectLst>
                  <a:outerShdw blurRad="50800" dist="38100" dir="5400000" algn="t" rotWithShape="0">
                    <a:prstClr val="black">
                      <a:alpha val="40000"/>
                    </a:prstClr>
                  </a:outerShdw>
                </a:effectLst>
                <a:latin typeface="Adobe Handwriting Frank" panose="03080402040302070206" pitchFamily="66" charset="0"/>
                <a:cs typeface="Arial" panose="020B0604020202020204" pitchFamily="34" charset="0"/>
              </a:rPr>
              <a:t>No HOA! One-story Updated Home With Large Yard</a:t>
            </a:r>
          </a:p>
        </p:txBody>
      </p:sp>
      <p:pic>
        <p:nvPicPr>
          <p:cNvPr id="1026" name="Picture 2" descr="Photograph of Listing Agent"/>
          <p:cNvPicPr>
            <a:picLocks noChangeAspect="1" noChangeArrowheads="1"/>
          </p:cNvPicPr>
          <p:nvPr/>
        </p:nvPicPr>
        <p:blipFill rotWithShape="1">
          <a:blip r:embed="rId5">
            <a:extLst>
              <a:ext uri="{28A0092B-C50C-407E-A947-70E740481C1C}">
                <a14:useLocalDpi xmlns:a14="http://schemas.microsoft.com/office/drawing/2010/main" val="0"/>
              </a:ext>
            </a:extLst>
          </a:blip>
          <a:srcRect l="8126" r="6875"/>
          <a:stretch/>
        </p:blipFill>
        <p:spPr bwMode="auto">
          <a:xfrm>
            <a:off x="112181" y="8952701"/>
            <a:ext cx="872489" cy="10264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5684" y="5627468"/>
            <a:ext cx="7772400" cy="2031325"/>
          </a:xfrm>
          <a:prstGeom prst="rect">
            <a:avLst/>
          </a:prstGeom>
        </p:spPr>
        <p:txBody>
          <a:bodyPr wrap="square">
            <a:spAutoFit/>
          </a:bodyPr>
          <a:lstStyle/>
          <a:p>
            <a:pPr algn="ctr"/>
            <a:r>
              <a:rPr lang="en-US" sz="1400" dirty="0">
                <a:solidFill>
                  <a:schemeClr val="tx1">
                    <a:lumMod val="75000"/>
                    <a:lumOff val="25000"/>
                  </a:schemeClr>
                </a:solidFill>
                <a:latin typeface="Avenir Next LT Pro" panose="020B0504020202020204" pitchFamily="34" charset="0"/>
              </a:rPr>
              <a:t>This charming brick ranch home with no HOA is a must-see! The kitchen features newer appliances, granite countertops, and extra cabinet and counter space. Both bathrooms have been nicely updated, and the living room boasts gleaming hardwood floors. Don't look past the substantial added bonus / sunroom off the living room leading to the outside. The spacious deck and covered gazebo are perfect for entertaining. Adding a cool and refreshing pool would still leave yard space. There is a separate shed for storage. No need to clutter up the garage. The upstairs bonus room offers endless possibilities and privacy - from a home office, game room, kids room to a movie room. Don't miss out on this beautifully updated NO HOA home with an amazing backyard!</a:t>
            </a: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562939" y="9214711"/>
            <a:ext cx="1097280" cy="502439"/>
          </a:xfrm>
          <a:prstGeom prst="rect">
            <a:avLst/>
          </a:prstGeom>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7863840"/>
            <a:ext cx="1096851" cy="822960"/>
          </a:xfrm>
          <a:prstGeom prst="rect">
            <a:avLst/>
          </a:prstGeom>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670220" y="7863840"/>
            <a:ext cx="1096851" cy="822960"/>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335110" y="7863840"/>
            <a:ext cx="1096851" cy="82296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005330" y="7863840"/>
            <a:ext cx="1096851" cy="822960"/>
          </a:xfrm>
          <a:prstGeom prst="rect">
            <a:avLst/>
          </a:prstGeom>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6675550" y="7863841"/>
            <a:ext cx="1096850" cy="822959"/>
          </a:xfrm>
          <a:prstGeom prst="rect">
            <a:avLst/>
          </a:prstGeom>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340440" y="7863840"/>
            <a:ext cx="1096851" cy="822960"/>
          </a:xfrm>
          <a:prstGeom prst="rect">
            <a:avLst/>
          </a:prstGeom>
        </p:spPr>
      </p:pic>
    </p:spTree>
    <p:extLst>
      <p:ext uri="{BB962C8B-B14F-4D97-AF65-F5344CB8AC3E}">
        <p14:creationId xmlns:p14="http://schemas.microsoft.com/office/powerpoint/2010/main" val="20015435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TotalTime>
  <Words>198</Words>
  <Application>Microsoft Office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Arial</vt:lpstr>
      <vt:lpstr>Avenir Next LT Pro</vt:lpstr>
      <vt:lpstr>Calibri</vt:lpstr>
      <vt:lpstr>Office Theme</vt:lpstr>
      <vt:lpstr>917 Aleppo Drive Tall Pines | Ladson, SC 29456 | MLS# 24011830 | $362,500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1510 Hwy 17 N MLS# 1414766 $1,575,000 8,593 SqFt</dc:title>
  <dc:creator>CVH360</dc:creator>
  <cp:lastModifiedBy>A. Thomas Price</cp:lastModifiedBy>
  <cp:revision>34</cp:revision>
  <dcterms:created xsi:type="dcterms:W3CDTF">2006-08-16T00:00:00Z</dcterms:created>
  <dcterms:modified xsi:type="dcterms:W3CDTF">2024-12-12T13:04:10Z</dcterms:modified>
</cp:coreProperties>
</file>