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886" y="6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1/11/2019</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tyler@mattoneillteam.com" TargetMode="External"/><Relationship Id="rId7" Type="http://schemas.openxmlformats.org/officeDocument/2006/relationships/image" Target="../media/image5.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436856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46761"/>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50000"/>
                  </a:schemeClr>
                </a:solidFill>
                <a:latin typeface="Palatino Linotype" panose="02040502050505030304" pitchFamily="18" charset="0"/>
              </a:rPr>
              <a:t>918 Carolina Boulevard</a:t>
            </a:r>
            <a:br>
              <a:rPr lang="en-US" sz="2800" dirty="0">
                <a:solidFill>
                  <a:schemeClr val="bg2">
                    <a:lumMod val="50000"/>
                  </a:schemeClr>
                </a:solidFill>
                <a:latin typeface="Palatino Linotype" panose="02040502050505030304" pitchFamily="18" charset="0"/>
              </a:rPr>
            </a:br>
            <a:r>
              <a:rPr lang="en-US" sz="2000" dirty="0">
                <a:solidFill>
                  <a:schemeClr val="bg2">
                    <a:lumMod val="50000"/>
                  </a:schemeClr>
                </a:solidFill>
                <a:latin typeface="Palatino Linotype" panose="02040502050505030304" pitchFamily="18" charset="0"/>
              </a:rPr>
              <a:t>Isle of Palms, SC 29451 ~ MLS# 18031825 ~ $1,845,000</a:t>
            </a:r>
          </a:p>
        </p:txBody>
      </p:sp>
      <p:sp>
        <p:nvSpPr>
          <p:cNvPr id="5" name="Rectangle 4"/>
          <p:cNvSpPr/>
          <p:nvPr/>
        </p:nvSpPr>
        <p:spPr>
          <a:xfrm>
            <a:off x="0" y="76200"/>
            <a:ext cx="7505700" cy="461665"/>
          </a:xfrm>
          <a:prstGeom prst="rect">
            <a:avLst/>
          </a:prstGeom>
        </p:spPr>
        <p:txBody>
          <a:bodyPr wrap="square">
            <a:spAutoFit/>
          </a:bodyPr>
          <a:lstStyle/>
          <a:p>
            <a:r>
              <a:rPr lang="en-US" sz="24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Open House January 12</a:t>
            </a:r>
            <a:r>
              <a:rPr lang="en-US" sz="2400" b="1" i="1" baseline="30000"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th</a:t>
            </a:r>
            <a:r>
              <a:rPr lang="en-US" sz="24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 11a-2p</a:t>
            </a:r>
            <a:endParaRPr lang="en-US" sz="18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Tyler Hawkins     </a:t>
            </a:r>
            <a:r>
              <a:rPr lang="en-US" sz="1600" dirty="0">
                <a:solidFill>
                  <a:schemeClr val="tx1"/>
                </a:solidFill>
                <a:latin typeface="Palatino Linotype" panose="02040502050505030304" pitchFamily="18" charset="0"/>
                <a:hlinkClick r:id="rId3"/>
              </a:rPr>
              <a:t>tyler@mattoneillteam.com</a:t>
            </a:r>
            <a:r>
              <a:rPr lang="en-US" sz="1600" dirty="0">
                <a:solidFill>
                  <a:schemeClr val="tx1"/>
                </a:solidFill>
                <a:latin typeface="Palatino Linotype" panose="02040502050505030304" pitchFamily="18" charset="0"/>
              </a:rPr>
              <a:t>    (843) 908-2734</a:t>
            </a:r>
            <a:endParaRPr lang="en-US" sz="1600" u="sng" dirty="0">
              <a:solidFill>
                <a:schemeClr val="tx1"/>
              </a:solidFill>
              <a:latin typeface="Palatino Linotype" panose="02040502050505030304" pitchFamily="18" charset="0"/>
            </a:endParaRPr>
          </a:p>
        </p:txBody>
      </p:sp>
      <p:sp>
        <p:nvSpPr>
          <p:cNvPr id="2" name="Rectangle 1"/>
          <p:cNvSpPr/>
          <p:nvPr/>
        </p:nvSpPr>
        <p:spPr>
          <a:xfrm>
            <a:off x="8114769" y="2185987"/>
            <a:ext cx="2210862"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8" name="Rectangle 7"/>
          <p:cNvSpPr/>
          <p:nvPr/>
        </p:nvSpPr>
        <p:spPr>
          <a:xfrm>
            <a:off x="0" y="5359748"/>
            <a:ext cx="7772400" cy="2554545"/>
          </a:xfrm>
          <a:prstGeom prst="rect">
            <a:avLst/>
          </a:prstGeom>
        </p:spPr>
        <p:txBody>
          <a:bodyPr wrap="square" numCol="1" anchor="ctr">
            <a:spAutoFit/>
          </a:bodyPr>
          <a:lstStyle/>
          <a:p>
            <a:pPr algn="ctr"/>
            <a:r>
              <a:rPr lang="en-US" sz="1600" dirty="0">
                <a:solidFill>
                  <a:schemeClr val="bg2">
                    <a:lumMod val="25000"/>
                  </a:schemeClr>
                </a:solidFill>
                <a:latin typeface="Palatino Linotype" panose="02040502050505030304" pitchFamily="18" charset="0"/>
                <a:cs typeface="Times New Roman" panose="02020603050405020304" pitchFamily="18" charset="0"/>
              </a:rPr>
              <a:t>Third row from the beach on Isle of Palms, this incredible home has one of the best locations on the island and is waiting for more memories to be had! You can literally walk to the Windjammer, Coconut Joe's, Ben &amp; Jerry's and of course the beach in minutes from this corner lot that has a fenced-in backyard with an in-ground pool. A full front porch, covered patio and two decks are great outdoor living spaces to enjoy. Take the elevator from the garage all the way up to the third level where the balcony shows off beautiful ocean views. The open floor plan on the main level features a fireplace with built-ins, a spacious kitchen game area and formal dining room. With a fantastic rental history, this could be your next great investment, full time home or perfect vacation spot.</a:t>
            </a:r>
            <a:endParaRPr lang="en-US" sz="1600" i="1" u="sng" dirty="0">
              <a:solidFill>
                <a:schemeClr val="bg2">
                  <a:lumMod val="25000"/>
                </a:schemeClr>
              </a:solidFill>
              <a:latin typeface="Palatino Linotype" panose="02040502050505030304" pitchFamily="18" charset="0"/>
              <a:cs typeface="Times New Roman" panose="02020603050405020304" pitchFamily="18" charset="0"/>
            </a:endParaRPr>
          </a:p>
        </p:txBody>
      </p:sp>
      <p:grpSp>
        <p:nvGrpSpPr>
          <p:cNvPr id="6" name="Group 5">
            <a:extLst>
              <a:ext uri="{FF2B5EF4-FFF2-40B4-BE49-F238E27FC236}">
                <a16:creationId xmlns:a16="http://schemas.microsoft.com/office/drawing/2014/main" id="{54475449-9796-42DA-B562-018745FB001D}"/>
              </a:ext>
            </a:extLst>
          </p:cNvPr>
          <p:cNvGrpSpPr/>
          <p:nvPr/>
        </p:nvGrpSpPr>
        <p:grpSpPr>
          <a:xfrm>
            <a:off x="792480" y="8068781"/>
            <a:ext cx="6187440" cy="4189891"/>
            <a:chOff x="716280" y="8068781"/>
            <a:chExt cx="6187440" cy="4189891"/>
          </a:xfrm>
        </p:grpSpPr>
        <p:pic>
          <p:nvPicPr>
            <p:cNvPr id="22" name="Picture 2">
              <a:extLst>
                <a:ext uri="{FF2B5EF4-FFF2-40B4-BE49-F238E27FC236}">
                  <a16:creationId xmlns:a16="http://schemas.microsoft.com/office/drawing/2014/main" id="{F69BBC01-BB77-4AB2-9721-7619C38668AA}"/>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16280" y="8068782"/>
              <a:ext cx="3017520" cy="200104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0" name="Picture 2">
              <a:extLst>
                <a:ext uri="{FF2B5EF4-FFF2-40B4-BE49-F238E27FC236}">
                  <a16:creationId xmlns:a16="http://schemas.microsoft.com/office/drawing/2014/main" id="{D24135CD-FB13-4983-86C2-77E3A1180394}"/>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3886200" y="8068781"/>
              <a:ext cx="3017520" cy="200104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1" name="Picture 2">
              <a:extLst>
                <a:ext uri="{FF2B5EF4-FFF2-40B4-BE49-F238E27FC236}">
                  <a16:creationId xmlns:a16="http://schemas.microsoft.com/office/drawing/2014/main" id="{11F6F664-CCEE-4451-9324-B9ED3544723B}"/>
                </a:ext>
              </a:extLst>
            </p:cNvPr>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716280" y="10246993"/>
              <a:ext cx="3017520" cy="2011679"/>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2" name="Picture 2">
              <a:extLst>
                <a:ext uri="{FF2B5EF4-FFF2-40B4-BE49-F238E27FC236}">
                  <a16:creationId xmlns:a16="http://schemas.microsoft.com/office/drawing/2014/main" id="{0975D5BD-66BF-40BD-8C2A-FFB8038DBA71}"/>
                </a:ext>
              </a:extLst>
            </p:cNvPr>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3886200" y="10246993"/>
              <a:ext cx="3017520" cy="2011679"/>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343</TotalTime>
  <Words>176</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46</cp:revision>
  <dcterms:created xsi:type="dcterms:W3CDTF">2006-08-16T00:00:00Z</dcterms:created>
  <dcterms:modified xsi:type="dcterms:W3CDTF">2019-01-11T15:03:09Z</dcterms:modified>
</cp:coreProperties>
</file>