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886" y="6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9/23/2019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mailto:kwishneff@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772400" cy="5188807"/>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829663" y="5420552"/>
            <a:ext cx="4114800" cy="6771448"/>
          </a:xfrm>
        </p:spPr>
        <p:txBody>
          <a:bodyPr anchor="ctr">
            <a:noAutofit/>
          </a:bodyPr>
          <a:lstStyle/>
          <a:p>
            <a:r>
              <a:rPr lang="en-US" sz="1500" dirty="0">
                <a:solidFill>
                  <a:schemeClr val="bg2">
                    <a:lumMod val="25000"/>
                  </a:schemeClr>
                </a:solidFill>
                <a:latin typeface="Palatino Linotype" panose="02040502050505030304" pitchFamily="18" charset="0"/>
                <a:cs typeface="Times New Roman" panose="02020603050405020304" pitchFamily="18" charset="0"/>
              </a:rPr>
              <a:t>Location, location, location! Incredible opportunity to own a custom built home with a pool in highly desirable Hobcaw in South Mt Pleasant inside I-526. Located just off Mathis Ferry Road, a quick drive to Shem Creek, Beaches, Downtown, &amp; Town Center! Zoned for the brand new Lucy Beckham High School &amp; conveniently located near amenities, stores, &amp; highly-rated schools plus Trader Joes, Whole Foods &amp; popular restaurants and retail. Situated on half an acre with mature trees in the heart of Mount Pleasant, the grand entry through the gate down the long driveway brings you right up to the covered front porch. The spacious, two story family room with fireplace, columns &amp; soaring ceilings is inviting and warm with tons of natural daylight.</a:t>
            </a:r>
          </a:p>
          <a:p>
            <a:endParaRPr lang="en-US" sz="1500" dirty="0">
              <a:solidFill>
                <a:schemeClr val="bg2">
                  <a:lumMod val="25000"/>
                </a:schemeClr>
              </a:solidFill>
              <a:latin typeface="Palatino Linotype" panose="02040502050505030304" pitchFamily="18" charset="0"/>
              <a:cs typeface="Times New Roman" panose="02020603050405020304" pitchFamily="18" charset="0"/>
            </a:endParaRPr>
          </a:p>
          <a:p>
            <a:r>
              <a:rPr lang="en-US" sz="1500" dirty="0">
                <a:solidFill>
                  <a:schemeClr val="bg2">
                    <a:lumMod val="25000"/>
                  </a:schemeClr>
                </a:solidFill>
                <a:latin typeface="Palatino Linotype" panose="02040502050505030304" pitchFamily="18" charset="0"/>
                <a:cs typeface="Times New Roman" panose="02020603050405020304" pitchFamily="18" charset="0"/>
              </a:rPr>
              <a:t>Step out into the screened in porch from the living room &amp; see the sparkling pool with surrounding deck &amp; built-in seating. This private backyard oasis is your very own escape &amp; outdoor retreat. There is fresh paint throughout the interior as well. This is a great home and unbelievable location! No HOA!</a:t>
            </a:r>
          </a:p>
          <a:p>
            <a:endParaRPr lang="en-US" sz="1500" dirty="0">
              <a:solidFill>
                <a:schemeClr val="bg2">
                  <a:lumMod val="25000"/>
                </a:schemeClr>
              </a:solidFill>
              <a:latin typeface="Palatino Linotype" panose="02040502050505030304" pitchFamily="18" charset="0"/>
              <a:cs typeface="Times New Roman" panose="02020603050405020304" pitchFamily="18" charset="0"/>
            </a:endParaRPr>
          </a:p>
          <a:p>
            <a:r>
              <a:rPr lang="en-US" sz="1500" i="1" dirty="0">
                <a:solidFill>
                  <a:schemeClr val="bg2">
                    <a:lumMod val="25000"/>
                  </a:schemeClr>
                </a:solidFill>
                <a:latin typeface="Palatino Linotype" panose="02040502050505030304" pitchFamily="18" charset="0"/>
                <a:cs typeface="Times New Roman" panose="02020603050405020304" pitchFamily="18" charset="0"/>
              </a:rPr>
              <a:t>Book your showing today!</a:t>
            </a:r>
            <a:endParaRPr lang="en-US" sz="1500" b="1" i="1"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9" name="Rectangle 8"/>
          <p:cNvSpPr/>
          <p:nvPr/>
        </p:nvSpPr>
        <p:spPr>
          <a:xfrm>
            <a:off x="863"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Katie </a:t>
            </a:r>
            <a:r>
              <a:rPr lang="en-US" sz="1600" dirty="0" err="1">
                <a:solidFill>
                  <a:schemeClr val="tx1"/>
                </a:solidFill>
                <a:latin typeface="Palatino Linotype" panose="02040502050505030304" pitchFamily="18" charset="0"/>
              </a:rPr>
              <a:t>Wishneff</a:t>
            </a:r>
            <a:r>
              <a:rPr lang="en-US" sz="1600" dirty="0">
                <a:solidFill>
                  <a:schemeClr val="tx1"/>
                </a:solidFill>
                <a:latin typeface="Palatino Linotype" panose="02040502050505030304" pitchFamily="18" charset="0"/>
              </a:rPr>
              <a:t>   </a:t>
            </a:r>
            <a:r>
              <a:rPr lang="en-US" sz="1600" dirty="0">
                <a:solidFill>
                  <a:schemeClr val="tx1"/>
                </a:solidFill>
                <a:latin typeface="Palatino Linotype" panose="02040502050505030304" pitchFamily="18" charset="0"/>
                <a:hlinkClick r:id="rId4"/>
              </a:rPr>
              <a:t>kwishneff@mattoneillteam.com</a:t>
            </a:r>
            <a:r>
              <a:rPr lang="en-US" sz="1600" dirty="0">
                <a:solidFill>
                  <a:schemeClr val="tx1"/>
                </a:solidFill>
                <a:latin typeface="Palatino Linotype" panose="02040502050505030304" pitchFamily="18" charset="0"/>
              </a:rPr>
              <a:t>   843-870-8784</a:t>
            </a:r>
            <a:endParaRPr lang="en-US" sz="1600" u="sng" dirty="0">
              <a:solidFill>
                <a:schemeClr val="tx1"/>
              </a:solidFill>
              <a:latin typeface="Palatino Linotype" panose="02040502050505030304" pitchFamily="18" charset="0"/>
            </a:endParaRPr>
          </a:p>
        </p:txBody>
      </p:sp>
      <p:sp>
        <p:nvSpPr>
          <p:cNvPr id="4" name="Rectangle 3"/>
          <p:cNvSpPr/>
          <p:nvPr/>
        </p:nvSpPr>
        <p:spPr>
          <a:xfrm>
            <a:off x="863" y="4026103"/>
            <a:ext cx="7772400" cy="116993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50000"/>
                  </a:schemeClr>
                </a:solidFill>
                <a:latin typeface="Palatino Linotype" panose="02040502050505030304" pitchFamily="18" charset="0"/>
              </a:rPr>
              <a:t>918 Mathis Ferry Road</a:t>
            </a:r>
          </a:p>
          <a:p>
            <a:pPr algn="ctr"/>
            <a:r>
              <a:rPr lang="en-US" sz="2000" dirty="0">
                <a:solidFill>
                  <a:schemeClr val="bg2">
                    <a:lumMod val="50000"/>
                  </a:schemeClr>
                </a:solidFill>
                <a:latin typeface="Palatino Linotype" panose="02040502050505030304" pitchFamily="18" charset="0"/>
              </a:rPr>
              <a:t>Hobcaw ~ Mount Pleasant, SC 29464 ~ MLS# 19022229 ~ $485,000</a:t>
            </a:r>
            <a:endParaRPr lang="en-US" sz="2000" i="1" dirty="0">
              <a:solidFill>
                <a:schemeClr val="bg2">
                  <a:lumMod val="50000"/>
                </a:schemeClr>
              </a:solidFill>
              <a:latin typeface="Palatino Linotype" panose="02040502050505030304" pitchFamily="18" charset="0"/>
            </a:endParaRPr>
          </a:p>
        </p:txBody>
      </p:sp>
      <p:sp>
        <p:nvSpPr>
          <p:cNvPr id="5" name="Rectangle 4"/>
          <p:cNvSpPr/>
          <p:nvPr/>
        </p:nvSpPr>
        <p:spPr>
          <a:xfrm>
            <a:off x="7924801" y="902496"/>
            <a:ext cx="3886200" cy="954107"/>
          </a:xfrm>
          <a:prstGeom prst="rect">
            <a:avLst/>
          </a:prstGeom>
          <a:noFill/>
        </p:spPr>
        <p:txBody>
          <a:bodyPr wrap="square">
            <a:spAutoFit/>
          </a:bodyPr>
          <a:lstStyle/>
          <a:p>
            <a:pPr algn="ctr"/>
            <a:r>
              <a:rPr lang="en-US" sz="28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	Price Reduced</a:t>
            </a:r>
          </a:p>
          <a:p>
            <a:pPr algn="ctr"/>
            <a:r>
              <a:rPr lang="en-US" sz="28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For Quick Sale</a:t>
            </a:r>
          </a:p>
        </p:txBody>
      </p:sp>
      <p:pic>
        <p:nvPicPr>
          <p:cNvPr id="6" name="Picture 5"/>
          <p:cNvPicPr>
            <a:picLocks/>
          </p:cNvPicPr>
          <p:nvPr/>
        </p:nvPicPr>
        <p:blipFill>
          <a:blip r:embed="rId5" cstate="print">
            <a:extLst>
              <a:ext uri="{28A0092B-C50C-407E-A947-70E740481C1C}">
                <a14:useLocalDpi xmlns:a14="http://schemas.microsoft.com/office/drawing/2010/main" val="0"/>
              </a:ext>
            </a:extLst>
          </a:blip>
          <a:srcRect/>
          <a:stretch/>
        </p:blipFill>
        <p:spPr>
          <a:xfrm>
            <a:off x="5943600" y="11026515"/>
            <a:ext cx="1828800" cy="1216152"/>
          </a:xfrm>
          <a:prstGeom prst="rect">
            <a:avLst/>
          </a:prstGeom>
        </p:spPr>
      </p:pic>
      <p:pic>
        <p:nvPicPr>
          <p:cNvPr id="7" name="Picture 6"/>
          <p:cNvPicPr>
            <a:picLocks/>
          </p:cNvPicPr>
          <p:nvPr/>
        </p:nvPicPr>
        <p:blipFill>
          <a:blip r:embed="rId6" cstate="print">
            <a:extLst>
              <a:ext uri="{28A0092B-C50C-407E-A947-70E740481C1C}">
                <a14:useLocalDpi xmlns:a14="http://schemas.microsoft.com/office/drawing/2010/main" val="0"/>
              </a:ext>
            </a:extLst>
          </a:blip>
          <a:srcRect/>
          <a:stretch/>
        </p:blipFill>
        <p:spPr>
          <a:xfrm>
            <a:off x="0" y="9617188"/>
            <a:ext cx="1828800" cy="1216152"/>
          </a:xfrm>
          <a:prstGeom prst="rect">
            <a:avLst/>
          </a:prstGeom>
        </p:spPr>
      </p:pic>
      <p:pic>
        <p:nvPicPr>
          <p:cNvPr id="8" name="Picture 7"/>
          <p:cNvPicPr>
            <a:picLocks/>
          </p:cNvPicPr>
          <p:nvPr/>
        </p:nvPicPr>
        <p:blipFill>
          <a:blip r:embed="rId7" cstate="print">
            <a:extLst>
              <a:ext uri="{28A0092B-C50C-407E-A947-70E740481C1C}">
                <a14:useLocalDpi xmlns:a14="http://schemas.microsoft.com/office/drawing/2010/main" val="0"/>
              </a:ext>
            </a:extLst>
          </a:blip>
          <a:srcRect/>
          <a:stretch/>
        </p:blipFill>
        <p:spPr>
          <a:xfrm>
            <a:off x="0" y="6798534"/>
            <a:ext cx="1828800" cy="1216152"/>
          </a:xfrm>
          <a:prstGeom prst="rect">
            <a:avLst/>
          </a:prstGeom>
        </p:spPr>
      </p:pic>
      <p:pic>
        <p:nvPicPr>
          <p:cNvPr id="10" name="Picture 9"/>
          <p:cNvPicPr>
            <a:picLocks/>
          </p:cNvPicPr>
          <p:nvPr/>
        </p:nvPicPr>
        <p:blipFill>
          <a:blip r:embed="rId8" cstate="print">
            <a:extLst>
              <a:ext uri="{28A0092B-C50C-407E-A947-70E740481C1C}">
                <a14:useLocalDpi xmlns:a14="http://schemas.microsoft.com/office/drawing/2010/main" val="0"/>
              </a:ext>
            </a:extLst>
          </a:blip>
          <a:srcRect/>
          <a:stretch/>
        </p:blipFill>
        <p:spPr>
          <a:xfrm>
            <a:off x="0" y="5389207"/>
            <a:ext cx="1824228" cy="1216152"/>
          </a:xfrm>
          <a:prstGeom prst="rect">
            <a:avLst/>
          </a:prstGeom>
        </p:spPr>
      </p:pic>
      <p:pic>
        <p:nvPicPr>
          <p:cNvPr id="13" name="Picture 12"/>
          <p:cNvPicPr>
            <a:picLocks/>
          </p:cNvPicPr>
          <p:nvPr/>
        </p:nvPicPr>
        <p:blipFill>
          <a:blip r:embed="rId9" cstate="print">
            <a:extLst>
              <a:ext uri="{28A0092B-C50C-407E-A947-70E740481C1C}">
                <a14:useLocalDpi xmlns:a14="http://schemas.microsoft.com/office/drawing/2010/main" val="0"/>
              </a:ext>
            </a:extLst>
          </a:blip>
          <a:srcRect/>
          <a:stretch/>
        </p:blipFill>
        <p:spPr>
          <a:xfrm>
            <a:off x="0" y="8207861"/>
            <a:ext cx="1828800" cy="1216152"/>
          </a:xfrm>
          <a:prstGeom prst="rect">
            <a:avLst/>
          </a:prstGeom>
        </p:spPr>
      </p:pic>
      <p:pic>
        <p:nvPicPr>
          <p:cNvPr id="14" name="Picture 13"/>
          <p:cNvPicPr>
            <a:picLocks/>
          </p:cNvPicPr>
          <p:nvPr/>
        </p:nvPicPr>
        <p:blipFill>
          <a:blip r:embed="rId10" cstate="print">
            <a:extLst>
              <a:ext uri="{28A0092B-C50C-407E-A947-70E740481C1C}">
                <a14:useLocalDpi xmlns:a14="http://schemas.microsoft.com/office/drawing/2010/main" val="0"/>
              </a:ext>
            </a:extLst>
          </a:blip>
          <a:srcRect/>
          <a:stretch/>
        </p:blipFill>
        <p:spPr>
          <a:xfrm>
            <a:off x="5943600" y="6798534"/>
            <a:ext cx="1828800" cy="1216152"/>
          </a:xfrm>
          <a:prstGeom prst="rect">
            <a:avLst/>
          </a:prstGeom>
        </p:spPr>
      </p:pic>
      <p:pic>
        <p:nvPicPr>
          <p:cNvPr id="16" name="Picture 15"/>
          <p:cNvPicPr>
            <a:picLocks/>
          </p:cNvPicPr>
          <p:nvPr/>
        </p:nvPicPr>
        <p:blipFill>
          <a:blip r:embed="rId11" cstate="print">
            <a:extLst>
              <a:ext uri="{28A0092B-C50C-407E-A947-70E740481C1C}">
                <a14:useLocalDpi xmlns:a14="http://schemas.microsoft.com/office/drawing/2010/main" val="0"/>
              </a:ext>
            </a:extLst>
          </a:blip>
          <a:srcRect/>
          <a:stretch/>
        </p:blipFill>
        <p:spPr>
          <a:xfrm>
            <a:off x="5943600" y="5389207"/>
            <a:ext cx="1828800" cy="1216152"/>
          </a:xfrm>
          <a:prstGeom prst="rect">
            <a:avLst/>
          </a:prstGeom>
        </p:spPr>
      </p:pic>
      <p:pic>
        <p:nvPicPr>
          <p:cNvPr id="17" name="Picture 16"/>
          <p:cNvPicPr>
            <a:picLocks/>
          </p:cNvPicPr>
          <p:nvPr/>
        </p:nvPicPr>
        <p:blipFill>
          <a:blip r:embed="rId12" cstate="print">
            <a:extLst>
              <a:ext uri="{28A0092B-C50C-407E-A947-70E740481C1C}">
                <a14:useLocalDpi xmlns:a14="http://schemas.microsoft.com/office/drawing/2010/main" val="0"/>
              </a:ext>
            </a:extLst>
          </a:blip>
          <a:srcRect/>
          <a:stretch/>
        </p:blipFill>
        <p:spPr>
          <a:xfrm>
            <a:off x="5943600" y="9617188"/>
            <a:ext cx="1828800" cy="1216152"/>
          </a:xfrm>
          <a:prstGeom prst="rect">
            <a:avLst/>
          </a:prstGeom>
        </p:spPr>
      </p:pic>
      <p:pic>
        <p:nvPicPr>
          <p:cNvPr id="15" name="Picture 14"/>
          <p:cNvPicPr>
            <a:picLocks/>
          </p:cNvPicPr>
          <p:nvPr/>
        </p:nvPicPr>
        <p:blipFill>
          <a:blip r:embed="rId13" cstate="print">
            <a:extLst>
              <a:ext uri="{28A0092B-C50C-407E-A947-70E740481C1C}">
                <a14:useLocalDpi xmlns:a14="http://schemas.microsoft.com/office/drawing/2010/main" val="0"/>
              </a:ext>
            </a:extLst>
          </a:blip>
          <a:srcRect/>
          <a:stretch/>
        </p:blipFill>
        <p:spPr>
          <a:xfrm>
            <a:off x="0" y="11026515"/>
            <a:ext cx="1828800" cy="1216152"/>
          </a:xfrm>
          <a:prstGeom prst="rect">
            <a:avLst/>
          </a:prstGeom>
        </p:spPr>
      </p:pic>
      <p:pic>
        <p:nvPicPr>
          <p:cNvPr id="18" name="Picture 17"/>
          <p:cNvPicPr>
            <a:picLocks/>
          </p:cNvPicPr>
          <p:nvPr/>
        </p:nvPicPr>
        <p:blipFill>
          <a:blip r:embed="rId14" cstate="print">
            <a:extLst>
              <a:ext uri="{28A0092B-C50C-407E-A947-70E740481C1C}">
                <a14:useLocalDpi xmlns:a14="http://schemas.microsoft.com/office/drawing/2010/main" val="0"/>
              </a:ext>
            </a:extLst>
          </a:blip>
          <a:srcRect/>
          <a:stretch/>
        </p:blipFill>
        <p:spPr>
          <a:xfrm>
            <a:off x="5943600" y="8207861"/>
            <a:ext cx="1828800" cy="1216152"/>
          </a:xfrm>
          <a:prstGeom prst="rect">
            <a:avLst/>
          </a:prstGeom>
        </p:spPr>
      </p:pic>
      <p:sp>
        <p:nvSpPr>
          <p:cNvPr id="2" name="Rectangle 1"/>
          <p:cNvSpPr/>
          <p:nvPr/>
        </p:nvSpPr>
        <p:spPr>
          <a:xfrm>
            <a:off x="7924800" y="2366295"/>
            <a:ext cx="3388043" cy="446276"/>
          </a:xfrm>
          <a:prstGeom prst="rect">
            <a:avLst/>
          </a:prstGeom>
        </p:spPr>
        <p:txBody>
          <a:bodyPr wrap="none">
            <a:spAutoFit/>
          </a:bodyPr>
          <a:lstStyle/>
          <a:p>
            <a:r>
              <a:rPr lang="en-US" dirty="0"/>
              <a:t>Open House Saturday 12-3</a:t>
            </a:r>
          </a:p>
        </p:txBody>
      </p:sp>
      <p:sp>
        <p:nvSpPr>
          <p:cNvPr id="19" name="Rectangle 18"/>
          <p:cNvSpPr/>
          <p:nvPr/>
        </p:nvSpPr>
        <p:spPr>
          <a:xfrm>
            <a:off x="432" y="-2"/>
            <a:ext cx="7771536" cy="584775"/>
          </a:xfrm>
          <a:prstGeom prst="rect">
            <a:avLst/>
          </a:prstGeom>
          <a:noFill/>
        </p:spPr>
        <p:txBody>
          <a:bodyPr wrap="square">
            <a:spAutoFit/>
          </a:bodyPr>
          <a:lstStyle/>
          <a:p>
            <a:pPr algn="ctr"/>
            <a:r>
              <a:rPr lang="en-US" sz="32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New Price!</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421</TotalTime>
  <Words>237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62</cp:revision>
  <dcterms:created xsi:type="dcterms:W3CDTF">2006-08-16T00:00:00Z</dcterms:created>
  <dcterms:modified xsi:type="dcterms:W3CDTF">2019-09-23T15:09:50Z</dcterms:modified>
</cp:coreProperties>
</file>