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548" y="10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87180" y="76200"/>
            <a:ext cx="7140840" cy="8610600"/>
          </a:xfrm>
          <a:prstGeom prst="rect">
            <a:avLst/>
          </a:prstGeom>
          <a:noFill/>
          <a:ln w="38100" cmpd="tri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14" y="1836216"/>
            <a:ext cx="3990934" cy="2659583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1" y="8686800"/>
            <a:ext cx="7315198" cy="1377984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399" y="4407508"/>
            <a:ext cx="7148402" cy="3323213"/>
          </a:xfrm>
        </p:spPr>
        <p:txBody>
          <a:bodyPr anchor="ctr">
            <a:noAutofit/>
          </a:bodyPr>
          <a:lstStyle/>
          <a:p>
            <a:r>
              <a:rPr lang="en-US" sz="1600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This </a:t>
            </a:r>
            <a:r>
              <a:rPr lang="en-US" sz="1600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property is not listed on the MLS.</a:t>
            </a:r>
          </a:p>
          <a:p>
            <a:endParaRPr lang="en-US" sz="16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Fine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custom home built in 2014.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Featuring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4 bedrooms including 1st floor master suite.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Approx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. 3,200 </a:t>
            </a:r>
            <a:r>
              <a:rPr lang="en-US" sz="16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sqft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State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of the art kitchen, top of the line appliances.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Open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floor plan, 1st floor laundry room.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Screened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porch, outdoor gas fire pit and patio.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Detached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2 car garage features finished apartment &amp; full 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bath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Luxury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finishes and details throughout.</a:t>
            </a:r>
            <a:endParaRPr lang="en-US" sz="1200" b="1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5148" y="1836216"/>
            <a:ext cx="3117764" cy="2659584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000" cap="none" dirty="0" smtClean="0">
                <a:solidFill>
                  <a:schemeClr val="tx2">
                    <a:lumMod val="75000"/>
                  </a:schemeClr>
                </a:solidFill>
                <a:effectLst/>
                <a:latin typeface="Trebuchet MS" panose="020B0603020202020204" pitchFamily="34" charset="0"/>
              </a:rPr>
              <a:t>918 Tupelo Bay Drive</a:t>
            </a:r>
            <a:br>
              <a:rPr lang="en-US" sz="2000" cap="none" dirty="0" smtClean="0">
                <a:solidFill>
                  <a:schemeClr val="tx2">
                    <a:lumMod val="75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b="0" cap="none" dirty="0" smtClean="0">
                <a:solidFill>
                  <a:schemeClr val="tx2">
                    <a:lumMod val="75000"/>
                  </a:schemeClr>
                </a:solidFill>
                <a:effectLst/>
                <a:latin typeface="Trebuchet MS" panose="020B0603020202020204" pitchFamily="34" charset="0"/>
              </a:rPr>
              <a:t/>
            </a:r>
            <a:br>
              <a:rPr lang="en-US" sz="1800" b="0" cap="none" dirty="0" smtClean="0">
                <a:solidFill>
                  <a:schemeClr val="tx2">
                    <a:lumMod val="75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600" b="0" cap="none" dirty="0" smtClean="0">
                <a:solidFill>
                  <a:schemeClr val="tx2">
                    <a:lumMod val="75000"/>
                  </a:schemeClr>
                </a:solidFill>
                <a:effectLst/>
                <a:latin typeface="Trebuchet MS" panose="020B0603020202020204" pitchFamily="34" charset="0"/>
              </a:rPr>
              <a:t>Mount Pleasant SC 29464</a:t>
            </a:r>
            <a:br>
              <a:rPr lang="en-US" sz="1600" b="0" cap="none" dirty="0" smtClean="0">
                <a:solidFill>
                  <a:schemeClr val="tx2">
                    <a:lumMod val="75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600" b="0" cap="none" dirty="0" smtClean="0">
                <a:solidFill>
                  <a:schemeClr val="tx2">
                    <a:lumMod val="75000"/>
                  </a:schemeClr>
                </a:solidFill>
                <a:effectLst/>
                <a:latin typeface="Trebuchet MS" panose="020B0603020202020204" pitchFamily="34" charset="0"/>
              </a:rPr>
              <a:t/>
            </a:r>
            <a:br>
              <a:rPr lang="en-US" sz="1600" b="0" cap="none" dirty="0" smtClean="0">
                <a:solidFill>
                  <a:schemeClr val="tx2">
                    <a:lumMod val="75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600" b="0" cap="none" dirty="0" err="1" smtClean="0">
                <a:solidFill>
                  <a:schemeClr val="tx2">
                    <a:lumMod val="75000"/>
                  </a:schemeClr>
                </a:solidFill>
                <a:effectLst/>
                <a:latin typeface="Trebuchet MS" panose="020B0603020202020204" pitchFamily="34" charset="0"/>
              </a:rPr>
              <a:t>Hibben</a:t>
            </a:r>
            <a:r>
              <a:rPr lang="en-US" sz="1600" b="0" cap="none" dirty="0" smtClean="0">
                <a:solidFill>
                  <a:schemeClr val="tx2">
                    <a:lumMod val="75000"/>
                  </a:schemeClr>
                </a:solidFill>
                <a:effectLst/>
                <a:latin typeface="Trebuchet MS" panose="020B0603020202020204" pitchFamily="34" charset="0"/>
              </a:rPr>
              <a:t> Of Belle Hall Plantation</a:t>
            </a:r>
            <a:br>
              <a:rPr lang="en-US" sz="1600" b="0" cap="none" dirty="0" smtClean="0">
                <a:solidFill>
                  <a:schemeClr val="tx2">
                    <a:lumMod val="75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600" b="0" cap="none" dirty="0" smtClean="0">
                <a:solidFill>
                  <a:schemeClr val="tx2">
                    <a:lumMod val="75000"/>
                  </a:schemeClr>
                </a:solidFill>
                <a:effectLst/>
                <a:latin typeface="Trebuchet MS" panose="020B0603020202020204" pitchFamily="34" charset="0"/>
              </a:rPr>
              <a:t/>
            </a:r>
            <a:br>
              <a:rPr lang="en-US" sz="1600" b="0" cap="none" dirty="0" smtClean="0">
                <a:solidFill>
                  <a:schemeClr val="tx2">
                    <a:lumMod val="75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600" b="0" cap="none" dirty="0" smtClean="0">
                <a:solidFill>
                  <a:schemeClr val="tx2">
                    <a:lumMod val="75000"/>
                  </a:schemeClr>
                </a:solidFill>
                <a:effectLst/>
                <a:latin typeface="Trebuchet MS" panose="020B0603020202020204" pitchFamily="34" charset="0"/>
              </a:rPr>
              <a:t>Offered At $945,000</a:t>
            </a:r>
            <a:r>
              <a:rPr lang="en-US" sz="1600" b="0" cap="none" dirty="0" smtClean="0">
                <a:ln w="10541" cmpd="sng">
                  <a:noFill/>
                  <a:prstDash val="solid"/>
                </a:ln>
                <a:solidFill>
                  <a:srgbClr val="002060"/>
                </a:solidFill>
                <a:effectLst/>
                <a:latin typeface="Trebuchet MS" panose="020B0603020202020204" pitchFamily="34" charset="0"/>
              </a:rPr>
              <a:t/>
            </a:r>
            <a:br>
              <a:rPr lang="en-US" sz="1600" b="0" cap="none" dirty="0" smtClean="0">
                <a:ln w="10541" cmpd="sng">
                  <a:noFill/>
                  <a:prstDash val="solid"/>
                </a:ln>
                <a:solidFill>
                  <a:srgbClr val="002060"/>
                </a:solidFill>
                <a:effectLst/>
                <a:latin typeface="Trebuchet MS" panose="020B0603020202020204" pitchFamily="34" charset="0"/>
              </a:rPr>
            </a:br>
            <a:endParaRPr lang="en-US" sz="1200" b="0" cap="none" dirty="0">
              <a:ln w="10541" cmpd="sng">
                <a:noFill/>
                <a:prstDash val="solid"/>
              </a:ln>
              <a:solidFill>
                <a:srgbClr val="002060"/>
              </a:solidFill>
              <a:effectLst/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8767934"/>
            <a:ext cx="7315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Crissy</a:t>
            </a:r>
            <a:r>
              <a:rPr lang="en-US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Rowell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Mobile - (843) 377-5177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crissy.rowell@carolinaone.com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www.crissyrowell.com</a:t>
            </a:r>
            <a:endParaRPr lang="en-US" sz="1000" dirty="0">
              <a:solidFill>
                <a:srgbClr val="002060"/>
              </a:solidFill>
              <a:latin typeface="Trebuchet MS" panose="020B0603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22" y="8818565"/>
            <a:ext cx="947058" cy="91440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144" y="9858345"/>
            <a:ext cx="7312912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Carolina One Real Estate | 195 W Coleman Blvd | Mt Pleasant, SC 29464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46" y="919315"/>
            <a:ext cx="7315198" cy="823760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-1143" y="961863"/>
            <a:ext cx="73152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Thursday May 19th 11:00am - </a:t>
            </a:r>
            <a:r>
              <a:rPr lang="en-US" sz="2400" i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1:00pm</a:t>
            </a:r>
          </a:p>
          <a:p>
            <a:pPr algn="ctr"/>
            <a:r>
              <a:rPr lang="en-US" sz="18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Dessert Will Be Served And Enter To Win $100 Gift Card</a:t>
            </a:r>
            <a:endParaRPr lang="en-US" sz="1800" i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6094" y="7737105"/>
            <a:ext cx="7003011" cy="873495"/>
            <a:chOff x="175144" y="7606119"/>
            <a:chExt cx="7003011" cy="873495"/>
          </a:xfrm>
        </p:grpSpPr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144" y="7606119"/>
              <a:ext cx="1310756" cy="873495"/>
            </a:xfrm>
            <a:prstGeom prst="rect">
              <a:avLst/>
            </a:prstGeom>
            <a:ln w="3175">
              <a:noFill/>
            </a:ln>
          </p:spPr>
        </p:pic>
        <p:pic>
          <p:nvPicPr>
            <p:cNvPr id="27" name="Picture 26"/>
            <p:cNvPicPr>
              <a:picLocks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44336" y="7606119"/>
              <a:ext cx="1310756" cy="873495"/>
            </a:xfrm>
            <a:prstGeom prst="rect">
              <a:avLst/>
            </a:prstGeom>
            <a:ln w="3175">
              <a:noFill/>
            </a:ln>
          </p:spPr>
        </p:pic>
        <p:pic>
          <p:nvPicPr>
            <p:cNvPr id="28" name="Picture 27"/>
            <p:cNvPicPr>
              <a:picLocks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1272" y="7606119"/>
              <a:ext cx="1310756" cy="873495"/>
            </a:xfrm>
            <a:prstGeom prst="rect">
              <a:avLst/>
            </a:prstGeom>
            <a:ln w="3175">
              <a:noFill/>
            </a:ln>
          </p:spPr>
        </p:pic>
        <p:pic>
          <p:nvPicPr>
            <p:cNvPr id="29" name="Picture 28"/>
            <p:cNvPicPr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67401" y="7606119"/>
              <a:ext cx="1310754" cy="873495"/>
            </a:xfrm>
            <a:prstGeom prst="rect">
              <a:avLst/>
            </a:prstGeom>
            <a:ln w="3175">
              <a:noFill/>
            </a:ln>
          </p:spPr>
        </p:pic>
        <p:pic>
          <p:nvPicPr>
            <p:cNvPr id="22" name="Picture 21"/>
            <p:cNvPicPr>
              <a:picLocks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8208" y="7606119"/>
              <a:ext cx="1310756" cy="873495"/>
            </a:xfrm>
            <a:prstGeom prst="rect">
              <a:avLst/>
            </a:prstGeom>
            <a:ln w="3175">
              <a:noFill/>
            </a:ln>
          </p:spPr>
        </p:pic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1964" y="8818565"/>
            <a:ext cx="609218" cy="9144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0" y="95250"/>
            <a:ext cx="7315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i="1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Rage Italic" panose="03070502040507070304" pitchFamily="66" charset="0"/>
              </a:rPr>
              <a:t>Broker Only Open House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148</TotalTime>
  <Words>127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Rage Italic</vt:lpstr>
      <vt:lpstr>Trebuchet MS</vt:lpstr>
      <vt:lpstr>Wingdings</vt:lpstr>
      <vt:lpstr>Wingdings 2</vt:lpstr>
      <vt:lpstr>Wingdings 3</vt:lpstr>
      <vt:lpstr>Apex</vt:lpstr>
      <vt:lpstr>918 Tupelo Bay Drive  Mount Pleasant SC 29464  Hibben Of Belle Hall Plantation  Offered At $945,000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34</cp:revision>
  <dcterms:created xsi:type="dcterms:W3CDTF">2006-08-16T00:00:00Z</dcterms:created>
  <dcterms:modified xsi:type="dcterms:W3CDTF">2016-05-18T17:01:17Z</dcterms:modified>
</cp:coreProperties>
</file>