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455" y="1237495"/>
            <a:ext cx="5404707" cy="30485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990" y="4448906"/>
            <a:ext cx="7779598" cy="2561493"/>
          </a:xfrm>
        </p:spPr>
        <p:txBody>
          <a:bodyPr anchor="ctr"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Georgia" panose="02040502050405020303" pitchFamily="18" charset="0"/>
              </a:rPr>
              <a:t>Cute cottage nestled on nice lot across the street from shores of Big Water on Lake Marion. </a:t>
            </a:r>
            <a:endParaRPr lang="en-US" sz="24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24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Perfect </a:t>
            </a:r>
            <a:r>
              <a:rPr lang="en-US" sz="2400" dirty="0">
                <a:solidFill>
                  <a:schemeClr val="tx1"/>
                </a:solidFill>
                <a:latin typeface="Georgia" panose="02040502050405020303" pitchFamily="18" charset="0"/>
              </a:rPr>
              <a:t>as a starter home or weekend getaway! </a:t>
            </a:r>
            <a:endParaRPr lang="en-US" sz="24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24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Property </a:t>
            </a:r>
            <a:r>
              <a:rPr lang="en-US" sz="2400" dirty="0">
                <a:solidFill>
                  <a:schemeClr val="tx1"/>
                </a:solidFill>
                <a:latin typeface="Georgia" panose="02040502050405020303" pitchFamily="18" charset="0"/>
              </a:rPr>
              <a:t>is sold as is.</a:t>
            </a:r>
            <a:endParaRPr lang="en-US" sz="24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64886" y="7173218"/>
            <a:ext cx="7437847" cy="1762998"/>
            <a:chOff x="164888" y="4343401"/>
            <a:chExt cx="7437847" cy="1762998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2687" y="4343401"/>
              <a:ext cx="1322248" cy="176299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52071" y="4343401"/>
              <a:ext cx="2350664" cy="176299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888" y="4343401"/>
              <a:ext cx="2350664" cy="176299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</a:t>
            </a:r>
            <a:r>
              <a:rPr lang="en-US" sz="1200" b="1" dirty="0" smtClean="0">
                <a:latin typeface="Georgia" panose="02040502050405020303" pitchFamily="18" charset="0"/>
              </a:rPr>
              <a:t>Davis</a:t>
            </a:r>
          </a:p>
          <a:p>
            <a:pPr algn="r"/>
            <a:r>
              <a:rPr lang="en-US" sz="1200" dirty="0" smtClean="0">
                <a:latin typeface="Georgia" panose="02040502050405020303" pitchFamily="18" charset="0"/>
              </a:rPr>
              <a:t>Mobile </a:t>
            </a:r>
            <a:r>
              <a:rPr lang="en-US" sz="1200" dirty="0">
                <a:latin typeface="Georgia" panose="02040502050405020303" pitchFamily="18" charset="0"/>
              </a:rPr>
              <a:t>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1208" y="0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Georgia" panose="02040502050405020303" pitchFamily="18" charset="0"/>
              </a:rPr>
              <a:t>919 Saint Julien Drive</a:t>
            </a:r>
            <a:endParaRPr lang="en-US" sz="2800" dirty="0" smtClean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Eutawville, SC 29048 | MLS# </a:t>
            </a:r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15012522 | </a:t>
            </a:r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$99,900</a:t>
            </a:r>
            <a:endParaRPr lang="en-US" sz="1800" dirty="0" smtClean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2 </a:t>
            </a:r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Beds | </a:t>
            </a:r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1½  </a:t>
            </a:r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Baths | </a:t>
            </a:r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1,840 Square </a:t>
            </a:r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Feet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81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</cp:lastModifiedBy>
  <cp:revision>23</cp:revision>
  <dcterms:created xsi:type="dcterms:W3CDTF">2006-08-16T00:00:00Z</dcterms:created>
  <dcterms:modified xsi:type="dcterms:W3CDTF">2015-06-29T13:38:39Z</dcterms:modified>
</cp:coreProperties>
</file>