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39" d="100"/>
          <a:sy n="39" d="100"/>
        </p:scale>
        <p:origin x="2910" y="72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hyperlink" Target="mailto:chip@mattoneillteam.com" TargetMode="External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3432" y="0"/>
            <a:ext cx="7772400" cy="523625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398059"/>
            <a:ext cx="7772400" cy="8382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9212 N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Moreto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 Circle</a:t>
            </a:r>
            <a:b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</a:br>
            <a:r>
              <a:rPr lang="en-US" sz="1800" dirty="0" err="1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Wescott</a:t>
            </a:r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 Plantation ~ Summerville, SC 29485 ~ MLS# 18002863 ~ </a:t>
            </a:r>
            <a:r>
              <a:rPr lang="en-US" sz="180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$274,900</a:t>
            </a:r>
            <a:endParaRPr lang="en-US" sz="1800" dirty="0">
              <a:solidFill>
                <a:schemeClr val="bg2">
                  <a:lumMod val="50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6350" y="53370"/>
            <a:ext cx="7772400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5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Open House ~ March 3</a:t>
            </a:r>
            <a:r>
              <a:rPr lang="en-US" sz="2500" b="1" i="1" baseline="30000" dirty="0">
                <a:ln w="3175">
                  <a:noFill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rd</a:t>
            </a:r>
            <a:r>
              <a:rPr lang="en-US" sz="25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 From 2-4!</a:t>
            </a:r>
            <a:endParaRPr lang="en-US" sz="2500" b="1" i="1" dirty="0">
              <a:ln w="3175">
                <a:noFill/>
              </a:ln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7" name="Right Brace 6"/>
          <p:cNvSpPr/>
          <p:nvPr/>
        </p:nvSpPr>
        <p:spPr>
          <a:xfrm rot="16200000">
            <a:off x="10906627" y="1771445"/>
            <a:ext cx="228599" cy="3601453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2435840"/>
            <a:ext cx="77724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Chip Walsh     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  <a:hlinkClick r:id="rId3"/>
              </a:rPr>
              <a:t>chip@mattoneillteam.com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 843-822-4663 </a:t>
            </a:r>
            <a:endParaRPr lang="en-US" sz="16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2553231" y="304800"/>
            <a:ext cx="22108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>
                <a:ln>
                  <a:solidFill>
                    <a:srgbClr val="FFFF00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  <a:reflection blurRad="6350" stA="60000" endA="900" endPos="60000" dist="29997" dir="5400000" sy="-100000" algn="bl" rotWithShape="0"/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Price Reduced!</a:t>
            </a:r>
            <a:endParaRPr lang="en-US" sz="2400" b="1" i="1" dirty="0">
              <a:ln>
                <a:solidFill>
                  <a:srgbClr val="FFFF00"/>
                </a:solidFill>
              </a:ln>
              <a:solidFill>
                <a:schemeClr val="bg2">
                  <a:lumMod val="50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  <a:reflection blurRad="6350" stA="60000" endA="900" endPos="60000" dist="29997" dir="5400000" sy="-100000" algn="bl" rotWithShape="0"/>
              </a:effectLst>
              <a:latin typeface="Palatino Linotype" panose="0204050205050503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28801" y="5390138"/>
            <a:ext cx="4114800" cy="6801862"/>
          </a:xfrm>
          <a:prstGeom prst="rect">
            <a:avLst/>
          </a:prstGeom>
        </p:spPr>
        <p:txBody>
          <a:bodyPr wrap="square" numCol="1" anchor="ctr">
            <a:spAutoFit/>
          </a:bodyPr>
          <a:lstStyle/>
          <a:p>
            <a:pPr algn="ctr"/>
            <a:r>
              <a:rPr lang="en-US" sz="1600" b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NEW HOT WATER HEATER!</a:t>
            </a:r>
          </a:p>
          <a:p>
            <a:pPr algn="ctr"/>
            <a:r>
              <a:rPr lang="en-US" sz="1600" b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PRICED TO SELL! </a:t>
            </a:r>
          </a:p>
          <a:p>
            <a:pPr algn="ctr"/>
            <a:endParaRPr lang="en-US" sz="14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Peacefully situated in the gorgeous golf community of </a:t>
            </a:r>
            <a:r>
              <a:rPr lang="en-US" sz="15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Wescott</a:t>
            </a: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Plantation, this two story brick front home is one you don’t want to miss! After a day on the links or sitting poolside at the community pool or playing at the playground, you can kick back and relax with some drinks on the screened-in porch that looks out to the huge, fenced-in backyard. Then let the sound of the crackling fireplace sooth you as you prepare dinner, and the open floorplan allows you to converse with guests in the family room and eat-in area. Every night you get to retreat to the master suite oasis with its spacious sitting area, </a:t>
            </a:r>
            <a:r>
              <a:rPr lang="en-US" sz="15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</a:t>
            </a: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-suite full bath and walk-in closet. The FROG is an amazing additional space that you can use as another bedroom, media room, playroom or whatever space you need! Come by today!</a:t>
            </a:r>
          </a:p>
          <a:p>
            <a:pPr algn="ctr"/>
            <a:endParaRPr lang="en-US" sz="15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500" b="1" i="1" u="sng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Additional features include: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All new flooring on the first level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French doors lead to the formal living room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Great location close to Boeing, airport, shopping, dining, 26 and 526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5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500" b="1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Book your showing today!</a:t>
            </a:r>
          </a:p>
        </p:txBody>
      </p:sp>
      <p:pic>
        <p:nvPicPr>
          <p:cNvPr id="15" name="Picture 14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6" y="5377180"/>
            <a:ext cx="1828800" cy="1216152"/>
          </a:xfrm>
          <a:prstGeom prst="rect">
            <a:avLst/>
          </a:prstGeom>
        </p:spPr>
      </p:pic>
      <p:pic>
        <p:nvPicPr>
          <p:cNvPr id="16" name="Picture 15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6" y="9612376"/>
            <a:ext cx="1828800" cy="1216152"/>
          </a:xfrm>
          <a:prstGeom prst="rect">
            <a:avLst/>
          </a:prstGeom>
        </p:spPr>
      </p:pic>
      <p:pic>
        <p:nvPicPr>
          <p:cNvPr id="17" name="Picture 16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8172" y="8200644"/>
            <a:ext cx="1828800" cy="1216152"/>
          </a:xfrm>
          <a:prstGeom prst="rect">
            <a:avLst/>
          </a:prstGeom>
        </p:spPr>
      </p:pic>
      <p:pic>
        <p:nvPicPr>
          <p:cNvPr id="18" name="Picture 17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8172" y="9612376"/>
            <a:ext cx="1828800" cy="1216152"/>
          </a:xfrm>
          <a:prstGeom prst="rect">
            <a:avLst/>
          </a:prstGeom>
        </p:spPr>
      </p:pic>
      <p:pic>
        <p:nvPicPr>
          <p:cNvPr id="13" name="Picture 12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6" y="8200644"/>
            <a:ext cx="1828800" cy="1216152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8172" y="11024108"/>
            <a:ext cx="1828800" cy="1216152"/>
          </a:xfrm>
          <a:prstGeom prst="rect">
            <a:avLst/>
          </a:prstGeom>
        </p:spPr>
      </p:pic>
      <p:pic>
        <p:nvPicPr>
          <p:cNvPr id="19" name="Picture 18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8172" y="5377180"/>
            <a:ext cx="1828800" cy="1216152"/>
          </a:xfrm>
          <a:prstGeom prst="rect">
            <a:avLst/>
          </a:prstGeom>
        </p:spPr>
      </p:pic>
      <p:pic>
        <p:nvPicPr>
          <p:cNvPr id="20" name="Picture 19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6" y="11024108"/>
            <a:ext cx="1828800" cy="1216152"/>
          </a:xfrm>
          <a:prstGeom prst="rect">
            <a:avLst/>
          </a:prstGeom>
        </p:spPr>
      </p:pic>
      <p:pic>
        <p:nvPicPr>
          <p:cNvPr id="21" name="Picture 20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6" y="6788912"/>
            <a:ext cx="1828800" cy="1216152"/>
          </a:xfrm>
          <a:prstGeom prst="rect">
            <a:avLst/>
          </a:prstGeom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8172" y="6788912"/>
            <a:ext cx="1828800" cy="121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548</TotalTime>
  <Words>220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Palatino Linotype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41</cp:revision>
  <dcterms:created xsi:type="dcterms:W3CDTF">2006-08-16T00:00:00Z</dcterms:created>
  <dcterms:modified xsi:type="dcterms:W3CDTF">2018-03-01T16:13:28Z</dcterms:modified>
</cp:coreProperties>
</file>