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84" y="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chip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432" y="0"/>
            <a:ext cx="7772400" cy="52362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98059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9212 N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Moreto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Circle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Wescott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Plantation ~ Summerville, SC 29485 ~ MLS# 18002863 ~ $278,000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-6350" y="53370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~ March 3</a:t>
            </a:r>
            <a:r>
              <a:rPr lang="en-US" sz="2500" b="1" i="1" baseline="30000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rd</a:t>
            </a:r>
            <a:r>
              <a:rPr lang="en-US" sz="25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From 2-4!</a:t>
            </a:r>
            <a:endParaRPr lang="en-US" sz="2500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Chip Walsh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chip@mattoneillteam.com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843-822-4663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390138"/>
            <a:ext cx="4114800" cy="6801862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HOT WATER HEATER!</a:t>
            </a:r>
          </a:p>
          <a:p>
            <a:pPr algn="ctr"/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PRICED TO SELL! 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Peacefully situated in the gorgeous golf community of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Wescott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Plantation, this two story brick front home is one you don’t want to miss! After a day on the links or sitting poolside at the community pool or playing at the playground, you can kick back and relax with some drinks on the screened-in porch that looks out to the huge, fenced-in backyard. Then let the sound of the crackling fireplace sooth you as you prepare dinner, and the open floorplan allows you to converse with guests in the family room and eat-in area. Every night you get to retreat to the master suite oasis with its spacious sitting area,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full bath and walk-in closet. The FROG is an amazing additional space that you can use as another bedroom, media room, playroom or whatever space you need! Come by today!</a:t>
            </a:r>
          </a:p>
          <a:p>
            <a:pPr algn="ctr"/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All new flooring on the first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French doors lead to the formal living 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Great location close to Boeing, airport, shopping, dining, 26 and 526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5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9612376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8200644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9612376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8200644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11024108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11024108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" y="6788912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72" y="6788912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220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2018-03-01T01:41:28Z</dcterms:modified>
</cp:coreProperties>
</file>