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261C"/>
    <a:srgbClr val="0301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3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7/28/2016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7/28/2016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7/28/2016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7/28/2016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7/28/2016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7/28/2016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7/28/2016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7/28/2016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7772400" cy="5152973"/>
          </a:xfrm>
          <a:prstGeom prst="rect">
            <a:avLst/>
          </a:prstGeom>
        </p:spPr>
      </p:pic>
      <p:sp>
        <p:nvSpPr>
          <p:cNvPr id="3" name="Subtitle 2"/>
          <p:cNvSpPr>
            <a:spLocks noGrp="1"/>
          </p:cNvSpPr>
          <p:nvPr>
            <p:ph type="subTitle" idx="1"/>
          </p:nvPr>
        </p:nvSpPr>
        <p:spPr>
          <a:xfrm>
            <a:off x="2064" y="5203248"/>
            <a:ext cx="7765690" cy="3001954"/>
          </a:xfrm>
        </p:spPr>
        <p:txBody>
          <a:bodyPr anchor="ctr">
            <a:noAutofit/>
          </a:bodyPr>
          <a:lstStyle/>
          <a:p>
            <a:r>
              <a:rPr lang="en-US" sz="1200" dirty="0">
                <a:latin typeface="Gill Sans MT" panose="020B0502020104020203" pitchFamily="34" charset="0"/>
              </a:rPr>
              <a:t>Welcome to this meticulously cared for home in desirable Ashley Ridge section of desirable </a:t>
            </a:r>
            <a:r>
              <a:rPr lang="en-US" sz="1200" dirty="0" err="1">
                <a:latin typeface="Gill Sans MT" panose="020B0502020104020203" pitchFamily="34" charset="0"/>
              </a:rPr>
              <a:t>Wescott</a:t>
            </a:r>
            <a:r>
              <a:rPr lang="en-US" sz="1200" dirty="0">
                <a:latin typeface="Gill Sans MT" panose="020B0502020104020203" pitchFamily="34" charset="0"/>
              </a:rPr>
              <a:t> Plantation. From the moment you enter this home, you will feel the "newness" of this home as the current owner just had a home inspection done on this property and fixed or replaced everything on the list! From brand new birch hardwood floors, brand new garage door, new lighting throughout, new smoke and alarm system and all freshly painted. Also, new Italian tile in entrance way and office. Brand new tile in half bath and kitchen that resembles the look of ceramic tile. Wonderful </a:t>
            </a:r>
            <a:r>
              <a:rPr lang="en-US" sz="1200" dirty="0" err="1">
                <a:latin typeface="Gill Sans MT" panose="020B0502020104020203" pitchFamily="34" charset="0"/>
              </a:rPr>
              <a:t>berber</a:t>
            </a:r>
            <a:r>
              <a:rPr lang="en-US" sz="1200" dirty="0">
                <a:latin typeface="Gill Sans MT" panose="020B0502020104020203" pitchFamily="34" charset="0"/>
              </a:rPr>
              <a:t> carpet throughout the hallway and stairs to the second floor. The extra large Master is upstairs and comes complete with a sitting or workout area along with a large walk-in closet. The oversized Master Bath comes complete with stand-up shower and separate large soaking tub. The additional bedrooms are also located upstairs and the furnished room over garage is a large additional room that could be a great man-cave, a she-room, or teenage retreat! </a:t>
            </a:r>
          </a:p>
          <a:p>
            <a:r>
              <a:rPr lang="en-US" sz="1200" dirty="0">
                <a:latin typeface="Gill Sans MT" panose="020B0502020104020203" pitchFamily="34" charset="0"/>
              </a:rPr>
              <a:t>The beautiful kitchen comes with an oversized pantry, new </a:t>
            </a:r>
            <a:r>
              <a:rPr lang="en-US" sz="1200" dirty="0" err="1">
                <a:latin typeface="Gill Sans MT" panose="020B0502020104020203" pitchFamily="34" charset="0"/>
              </a:rPr>
              <a:t>formica</a:t>
            </a:r>
            <a:r>
              <a:rPr lang="en-US" sz="1200" dirty="0">
                <a:latin typeface="Gill Sans MT" panose="020B0502020104020203" pitchFamily="34" charset="0"/>
              </a:rPr>
              <a:t> countertops and is the ideal entertainers kitchen, as it is open to the rest of the downstairs allowing for guests to flow freely from the breakfast area, living area (complete with a beautiful, gas log fireplace) or the dining area. Off of the kitchen is a backdoor that opens up to a screened porch that has been newly stained and a new ceiling fan has been installed. The screen door opens to a huge backyard that offers a parklike setting and a separate area ideal for bringing guests out to a fire pit, or some nice outdoor furniture to overlook your beautiful private backyard complete with privacy fence. This home will NOT last long so schedule your showing of this pristine home today located on 1/4 mile from schools, Lowe's, and Harris Teeter shopping center!!!</a:t>
            </a:r>
          </a:p>
        </p:txBody>
      </p:sp>
      <p:sp>
        <p:nvSpPr>
          <p:cNvPr id="4" name="Rectangle 1"/>
          <p:cNvSpPr>
            <a:spLocks noGrp="1" noChangeArrowheads="1"/>
          </p:cNvSpPr>
          <p:nvPr>
            <p:ph type="ctrTitle"/>
          </p:nvPr>
        </p:nvSpPr>
        <p:spPr bwMode="auto">
          <a:xfrm>
            <a:off x="105853" y="21715"/>
            <a:ext cx="734849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00000"/>
              </a:lnSpc>
              <a:spcAft>
                <a:spcPct val="0"/>
              </a:spcAft>
            </a:pPr>
            <a:r>
              <a:rPr lang="en-US" altLang="en-US" sz="3200" dirty="0">
                <a:solidFill>
                  <a:schemeClr val="accent2"/>
                </a:solidFill>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Just Listed!</a:t>
            </a:r>
            <a:endParaRPr kumimoji="0" lang="en-US" altLang="en-US" sz="8000" b="0" i="0" u="none" strike="noStrike" cap="none" normalizeH="0" baseline="0" dirty="0">
              <a:ln>
                <a:noFill/>
              </a:ln>
              <a:solidFill>
                <a:schemeClr val="accent2"/>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6790" y="8209945"/>
            <a:ext cx="1371600" cy="90934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60477" y="8209945"/>
            <a:ext cx="1371600" cy="909348"/>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98634" y="8209945"/>
            <a:ext cx="1371600" cy="909348"/>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29556" y="8209945"/>
            <a:ext cx="1371600" cy="909348"/>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67712" y="8209945"/>
            <a:ext cx="1371600" cy="909348"/>
          </a:xfrm>
          <a:prstGeom prst="rect">
            <a:avLst/>
          </a:prstGeom>
        </p:spPr>
      </p:pic>
      <p:pic>
        <p:nvPicPr>
          <p:cNvPr id="11" name="Picture 1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37741" y="4151982"/>
            <a:ext cx="1371600" cy="908085"/>
          </a:xfrm>
          <a:prstGeom prst="rect">
            <a:avLst/>
          </a:prstGeom>
        </p:spPr>
      </p:pic>
      <p:pic>
        <p:nvPicPr>
          <p:cNvPr id="12" name="Picture 1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260477" y="4151350"/>
            <a:ext cx="1371600" cy="909348"/>
          </a:xfrm>
          <a:prstGeom prst="rect">
            <a:avLst/>
          </a:prstGeom>
        </p:spPr>
      </p:pic>
      <p:pic>
        <p:nvPicPr>
          <p:cNvPr id="13" name="Picture 1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199109" y="4148825"/>
            <a:ext cx="1371600" cy="914400"/>
          </a:xfrm>
          <a:prstGeom prst="rect">
            <a:avLst/>
          </a:prstGeom>
        </p:spPr>
      </p:pic>
      <p:pic>
        <p:nvPicPr>
          <p:cNvPr id="14" name="Picture 1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4729793" y="4151350"/>
            <a:ext cx="1371600" cy="909348"/>
          </a:xfrm>
          <a:prstGeom prst="rect">
            <a:avLst/>
          </a:prstGeom>
        </p:spPr>
      </p:pic>
      <p:pic>
        <p:nvPicPr>
          <p:cNvPr id="15" name="Picture 1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668425" y="4151351"/>
            <a:ext cx="1371600" cy="909348"/>
          </a:xfrm>
          <a:prstGeom prst="rect">
            <a:avLst/>
          </a:prstGeom>
        </p:spPr>
      </p:pic>
      <p:sp>
        <p:nvSpPr>
          <p:cNvPr id="16" name="Rectangle 15"/>
          <p:cNvSpPr/>
          <p:nvPr/>
        </p:nvSpPr>
        <p:spPr>
          <a:xfrm>
            <a:off x="4992279" y="0"/>
            <a:ext cx="2773412" cy="1046440"/>
          </a:xfrm>
          <a:prstGeom prst="rect">
            <a:avLst/>
          </a:prstGeom>
        </p:spPr>
        <p:txBody>
          <a:bodyPr wrap="square">
            <a:spAutoFit/>
          </a:bodyPr>
          <a:lstStyle/>
          <a:p>
            <a:pPr algn="r"/>
            <a:r>
              <a:rPr lang="en-US" sz="1400" b="1" dirty="0">
                <a:solidFill>
                  <a:schemeClr val="bg1"/>
                </a:solidFill>
                <a:latin typeface="Gill Sans MT" panose="020B0502020104020203" pitchFamily="34" charset="0"/>
              </a:rPr>
              <a:t>9212 N </a:t>
            </a:r>
            <a:r>
              <a:rPr lang="en-US" sz="1400" b="1" dirty="0" err="1">
                <a:solidFill>
                  <a:schemeClr val="bg1"/>
                </a:solidFill>
                <a:latin typeface="Gill Sans MT" panose="020B0502020104020203" pitchFamily="34" charset="0"/>
              </a:rPr>
              <a:t>Moreto</a:t>
            </a:r>
            <a:r>
              <a:rPr lang="en-US" sz="1400" b="1" dirty="0">
                <a:solidFill>
                  <a:schemeClr val="bg1"/>
                </a:solidFill>
                <a:latin typeface="Gill Sans MT" panose="020B0502020104020203" pitchFamily="34" charset="0"/>
              </a:rPr>
              <a:t> Circle</a:t>
            </a:r>
          </a:p>
          <a:p>
            <a:pPr algn="r"/>
            <a:r>
              <a:rPr lang="en-US" sz="1200" dirty="0" err="1">
                <a:solidFill>
                  <a:schemeClr val="bg1"/>
                </a:solidFill>
                <a:latin typeface="Gill Sans MT" panose="020B0502020104020203" pitchFamily="34" charset="0"/>
              </a:rPr>
              <a:t>Wescott</a:t>
            </a:r>
            <a:r>
              <a:rPr lang="en-US" sz="1200" dirty="0">
                <a:solidFill>
                  <a:schemeClr val="bg1"/>
                </a:solidFill>
                <a:latin typeface="Gill Sans MT" panose="020B0502020104020203" pitchFamily="34" charset="0"/>
              </a:rPr>
              <a:t> Plantation</a:t>
            </a:r>
          </a:p>
          <a:p>
            <a:pPr algn="r"/>
            <a:r>
              <a:rPr lang="en-US" sz="1200" dirty="0">
                <a:solidFill>
                  <a:schemeClr val="bg1"/>
                </a:solidFill>
                <a:latin typeface="Gill Sans MT" panose="020B0502020104020203" pitchFamily="34" charset="0"/>
              </a:rPr>
              <a:t>Summerville, SC 29485</a:t>
            </a:r>
          </a:p>
          <a:p>
            <a:pPr algn="r"/>
            <a:r>
              <a:rPr lang="en-US" sz="1200" dirty="0">
                <a:solidFill>
                  <a:schemeClr val="bg1"/>
                </a:solidFill>
                <a:latin typeface="Gill Sans MT" panose="020B0502020104020203" pitchFamily="34" charset="0"/>
              </a:rPr>
              <a:t>MLS# 16019929</a:t>
            </a:r>
          </a:p>
          <a:p>
            <a:pPr algn="r"/>
            <a:r>
              <a:rPr lang="en-US" sz="1200" dirty="0">
                <a:solidFill>
                  <a:schemeClr val="bg1"/>
                </a:solidFill>
                <a:latin typeface="Gill Sans MT" panose="020B0502020104020203" pitchFamily="34" charset="0"/>
              </a:rPr>
              <a:t>$265,000</a:t>
            </a:r>
          </a:p>
        </p:txBody>
      </p:sp>
      <p:sp>
        <p:nvSpPr>
          <p:cNvPr id="17" name="Rectangle 16"/>
          <p:cNvSpPr/>
          <p:nvPr/>
        </p:nvSpPr>
        <p:spPr>
          <a:xfrm>
            <a:off x="-2725" y="9216320"/>
            <a:ext cx="3031138" cy="830997"/>
          </a:xfrm>
          <a:prstGeom prst="rect">
            <a:avLst/>
          </a:prstGeom>
        </p:spPr>
        <p:txBody>
          <a:bodyPr wrap="square">
            <a:spAutoFit/>
          </a:bodyPr>
          <a:lstStyle/>
          <a:p>
            <a:r>
              <a:rPr lang="it-IT" sz="1200" b="1" dirty="0">
                <a:latin typeface="Gill Sans MT" panose="020B0502020104020203" pitchFamily="34" charset="0"/>
              </a:rPr>
              <a:t>Wendy Deitsch</a:t>
            </a:r>
          </a:p>
          <a:p>
            <a:r>
              <a:rPr lang="it-IT" sz="1200" dirty="0">
                <a:latin typeface="Gill Sans MT" panose="020B0502020104020203" pitchFamily="34" charset="0"/>
              </a:rPr>
              <a:t>O - (843) 491-1445</a:t>
            </a:r>
          </a:p>
          <a:p>
            <a:r>
              <a:rPr lang="it-IT" sz="1200" dirty="0">
                <a:latin typeface="Gill Sans MT" panose="020B0502020104020203" pitchFamily="34" charset="0"/>
              </a:rPr>
              <a:t>M - (843) 270-0433</a:t>
            </a:r>
          </a:p>
          <a:p>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
        <p:nvSpPr>
          <p:cNvPr id="18" name="Rectangle 17"/>
          <p:cNvSpPr/>
          <p:nvPr/>
        </p:nvSpPr>
        <p:spPr>
          <a:xfrm>
            <a:off x="4718656" y="9216320"/>
            <a:ext cx="3047035" cy="830997"/>
          </a:xfrm>
          <a:prstGeom prst="rect">
            <a:avLst/>
          </a:prstGeom>
        </p:spPr>
        <p:txBody>
          <a:bodyPr wrap="square">
            <a:spAutoFit/>
          </a:bodyPr>
          <a:lstStyle/>
          <a:p>
            <a:pPr algn="r"/>
            <a:r>
              <a:rPr lang="en-US" sz="1200" dirty="0" err="1">
                <a:latin typeface="Gill Sans MT" panose="020B0502020104020203" pitchFamily="34" charset="0"/>
              </a:rPr>
              <a:t>LifeTree</a:t>
            </a:r>
            <a:r>
              <a:rPr lang="en-US" sz="1200" dirty="0">
                <a:latin typeface="Gill Sans MT" panose="020B0502020104020203" pitchFamily="34" charset="0"/>
              </a:rPr>
              <a:t> Real Estate, LLC</a:t>
            </a:r>
          </a:p>
          <a:p>
            <a:pPr algn="r"/>
            <a:r>
              <a:rPr lang="en-US" sz="1200" dirty="0">
                <a:latin typeface="Gill Sans MT" panose="020B0502020104020203" pitchFamily="34" charset="0"/>
              </a:rPr>
              <a:t>3094 Hwy 17 North</a:t>
            </a:r>
          </a:p>
          <a:p>
            <a:pPr algn="r"/>
            <a:r>
              <a:rPr lang="en-US" sz="1200" dirty="0">
                <a:latin typeface="Gill Sans MT" panose="020B0502020104020203" pitchFamily="34" charset="0"/>
              </a:rPr>
              <a:t>Mt. Pleasant, SC 29466</a:t>
            </a:r>
          </a:p>
          <a:p>
            <a:pPr algn="r"/>
            <a:r>
              <a:rPr lang="en-US" sz="1200" dirty="0">
                <a:latin typeface="Gill Sans MT" panose="020B0502020104020203" pitchFamily="34" charset="0"/>
              </a:rPr>
              <a:t>www.lifetreerealestate.com</a:t>
            </a:r>
            <a:endParaRPr lang="en-US" sz="1100" dirty="0">
              <a:latin typeface="Gill Sans MT" panose="020B0502020104020203" pitchFamily="34" charset="0"/>
            </a:endParaRPr>
          </a:p>
        </p:txBody>
      </p:sp>
      <p:pic>
        <p:nvPicPr>
          <p:cNvPr id="19" name="Picture 1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251605" y="9316667"/>
            <a:ext cx="1266609" cy="630303"/>
          </a:xfrm>
          <a:prstGeom prst="rect">
            <a:avLst/>
          </a:prstGeom>
        </p:spPr>
      </p:pic>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30</TotalTime>
  <Words>399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Just Listed!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9</cp:revision>
  <dcterms:created xsi:type="dcterms:W3CDTF">2016-05-18T11:56:17Z</dcterms:created>
  <dcterms:modified xsi:type="dcterms:W3CDTF">2016-07-28T20:55:37Z</dcterms:modified>
</cp:coreProperties>
</file>