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13" Type="http://schemas.openxmlformats.org/officeDocument/2006/relationships/image" Target="../media/image10.jpeg"/><Relationship Id="rId3" Type="http://schemas.openxmlformats.org/officeDocument/2006/relationships/image" Target="../media/image2.jpg"/><Relationship Id="rId7" Type="http://schemas.openxmlformats.org/officeDocument/2006/relationships/image" Target="../media/image4.jpg"/><Relationship Id="rId12" Type="http://schemas.openxmlformats.org/officeDocument/2006/relationships/image" Target="../media/image9.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g"/><Relationship Id="rId5" Type="http://schemas.openxmlformats.org/officeDocument/2006/relationships/hyperlink" Target="http://www.agentownedrealty.com/" TargetMode="External"/><Relationship Id="rId15" Type="http://schemas.openxmlformats.org/officeDocument/2006/relationships/image" Target="../media/image12.jpg"/><Relationship Id="rId10" Type="http://schemas.openxmlformats.org/officeDocument/2006/relationships/image" Target="../media/image7.jpg"/><Relationship Id="rId4" Type="http://schemas.openxmlformats.org/officeDocument/2006/relationships/hyperlink" Target="mailto:hillaryjones67@gmail.com" TargetMode="External"/><Relationship Id="rId9" Type="http://schemas.openxmlformats.org/officeDocument/2006/relationships/image" Target="../media/image6.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27000" y="9025788"/>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987197" y="152401"/>
            <a:ext cx="3632803" cy="2429502"/>
          </a:xfrm>
        </p:spPr>
        <p:txBody>
          <a:bodyPr anchor="t">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9239 </a:t>
            </a:r>
            <a:r>
              <a:rPr lang="en-US" sz="2400" b="1" dirty="0" err="1">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Ayscough</a:t>
            </a:r>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Dr</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Wescott Plantation</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Summerville, </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SC</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1422472</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$126,400</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Bedrooms |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Baths |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1,450 sf</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4033347"/>
            <a:ext cx="7772400" cy="3953291"/>
          </a:xfrm>
        </p:spPr>
        <p:txBody>
          <a:bodyPr anchor="ctr">
            <a:noAutofit/>
          </a:bodyPr>
          <a:lstStyle/>
          <a:p>
            <a:r>
              <a:rPr lang="en-US" sz="1600" dirty="0" smtClean="0">
                <a:solidFill>
                  <a:schemeClr val="tx1"/>
                </a:solidFill>
                <a:latin typeface="Georgia" panose="02040502050405020303" pitchFamily="18" charset="0"/>
                <a:cs typeface="Microsoft Sans Serif" panose="020B0604020202020204" pitchFamily="34" charset="0"/>
              </a:rPr>
              <a:t>Great </a:t>
            </a:r>
            <a:r>
              <a:rPr lang="en-US" sz="1600" dirty="0">
                <a:solidFill>
                  <a:schemeClr val="tx1"/>
                </a:solidFill>
                <a:latin typeface="Georgia" panose="02040502050405020303" pitchFamily="18" charset="0"/>
                <a:cs typeface="Microsoft Sans Serif" panose="020B0604020202020204" pitchFamily="34" charset="0"/>
              </a:rPr>
              <a:t>investment property potential. This home sports a full front porch and backs up to a pond with a fountain. Owner has fully renovated just about everything! Home was sold at $130,000 and seller has put in another $16,000 in beautiful renovations. Brand new Stain master carpet with high end pet pad throughout the home. The completely overhauled kitchen is amazing... New upgraded cabinets, new counter tops, new glass tile back splash, new appliances will astound you in the nice/bright kitchen and eat-in area. Entire home has been tastefully painted with designer colors. Enjoy lazy evenings in the cold weather by the wonderful gas log fireplace. There is a full bedroom and bathroom on the first floor. The master suite is airy, sunny and features a walk-in closet, bath with soaking tub and shower stall. The second bedroom upstairs is a good size. There is ample storage in this home and no wasted space. The AC unit has been serviced faithfully and the compressor was replaced 2 years ago. Wescott is a great community with walking/biking trails, golf, great schools and a pool. Going to go fast!</a:t>
            </a:r>
            <a:endParaRPr lang="en-US" sz="1600" dirty="0">
              <a:solidFill>
                <a:schemeClr val="tx1"/>
              </a:solidFill>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0937"/>
          <a:stretch/>
        </p:blipFill>
        <p:spPr bwMode="auto">
          <a:xfrm>
            <a:off x="152400" y="152400"/>
            <a:ext cx="3581400" cy="239225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8937248"/>
            <a:ext cx="2543810" cy="892552"/>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Hillary Jones</a:t>
            </a:r>
            <a:endParaRPr lang="en-US" sz="1600" b="1" dirty="0" smtClean="0">
              <a:latin typeface="Georgia" panose="02040502050405020303" pitchFamily="18" charset="0"/>
              <a:cs typeface="Microsoft Sans Serif" panose="020B0604020202020204" pitchFamily="34" charset="0"/>
            </a:endParaRPr>
          </a:p>
          <a:p>
            <a:pPr algn="ctr"/>
            <a:r>
              <a:rPr lang="en-US" sz="1200" dirty="0">
                <a:latin typeface="Georgia" panose="02040502050405020303" pitchFamily="18" charset="0"/>
              </a:rPr>
              <a:t>843-709-4666</a:t>
            </a:r>
            <a:r>
              <a:rPr lang="en-US" sz="1200" dirty="0">
                <a:latin typeface="Georgia" panose="02040502050405020303" pitchFamily="18" charset="0"/>
                <a:cs typeface="Microsoft Sans Serif" panose="020B0604020202020204" pitchFamily="34" charset="0"/>
              </a:rPr>
              <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hlinkClick r:id="rId4"/>
              </a:rPr>
              <a:t>hillaryjones67@gmail.com </a:t>
            </a:r>
            <a:r>
              <a:rPr lang="en-US" sz="1200" dirty="0" smtClean="0">
                <a:latin typeface="Georgia" panose="02040502050405020303" pitchFamily="18" charset="0"/>
                <a:cs typeface="Microsoft Sans Serif" panose="020B0604020202020204" pitchFamily="34" charset="0"/>
                <a:hlinkClick r:id="rId5"/>
              </a:rPr>
              <a:t>www.agentownedrealty.com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a:t>
            </a:r>
            <a:r>
              <a:rPr lang="en-US" sz="1000" dirty="0" smtClean="0">
                <a:latin typeface="Georgia" panose="02040502050405020303" pitchFamily="18" charset="0"/>
                <a:cs typeface="Microsoft Sans Serif" panose="020B0604020202020204" pitchFamily="34" charset="0"/>
              </a:rPr>
              <a:t>Preferred Group</a:t>
            </a:r>
            <a:r>
              <a:rPr lang="en-US" sz="1000" dirty="0">
                <a:latin typeface="Georgia" panose="02040502050405020303" pitchFamily="18" charset="0"/>
                <a:cs typeface="Microsoft Sans Serif" panose="020B0604020202020204" pitchFamily="34" charset="0"/>
              </a:rPr>
              <a:t>,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7620001" y="0"/>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smtClean="0">
                <a:solidFill>
                  <a:schemeClr val="tx1"/>
                </a:solidFill>
                <a:latin typeface="Gabriola" panose="04040605051002020D02" pitchFamily="82" charset="0"/>
              </a:rPr>
              <a:t>Open House Lunch ~ </a:t>
            </a:r>
            <a:r>
              <a:rPr lang="en-US" sz="2400" i="1" dirty="0">
                <a:solidFill>
                  <a:schemeClr val="tx1"/>
                </a:solidFill>
                <a:latin typeface="Gabriola" panose="04040605051002020D02" pitchFamily="82" charset="0"/>
              </a:rPr>
              <a:t>Friday, Oct 3 from 11 </a:t>
            </a:r>
            <a:r>
              <a:rPr lang="en-US" sz="2400" i="1" dirty="0" smtClean="0">
                <a:solidFill>
                  <a:schemeClr val="tx1"/>
                </a:solidFill>
                <a:latin typeface="Gabriola" panose="04040605051002020D02" pitchFamily="82" charset="0"/>
              </a:rPr>
              <a:t>- 1</a:t>
            </a:r>
          </a:p>
          <a:p>
            <a:pPr algn="ctr"/>
            <a:r>
              <a:rPr lang="en-US" sz="2400" i="1" dirty="0" smtClean="0">
                <a:solidFill>
                  <a:schemeClr val="tx1"/>
                </a:solidFill>
                <a:latin typeface="Gabriola" panose="04040605051002020D02" pitchFamily="82" charset="0"/>
              </a:rPr>
              <a:t>Handyman Special… Bring </a:t>
            </a:r>
            <a:r>
              <a:rPr lang="en-US" sz="2400" i="1" dirty="0">
                <a:solidFill>
                  <a:schemeClr val="tx1"/>
                </a:solidFill>
                <a:latin typeface="Gabriola" panose="04040605051002020D02" pitchFamily="82" charset="0"/>
              </a:rPr>
              <a:t>your hard </a:t>
            </a:r>
            <a:r>
              <a:rPr lang="en-US" sz="2400" i="1" dirty="0" smtClean="0">
                <a:solidFill>
                  <a:schemeClr val="tx1"/>
                </a:solidFill>
                <a:latin typeface="Gabriola" panose="04040605051002020D02" pitchFamily="82" charset="0"/>
              </a:rPr>
              <a:t>hats!</a:t>
            </a:r>
            <a:endParaRPr lang="en-US" sz="2400" i="1" dirty="0">
              <a:solidFill>
                <a:schemeClr val="tx1"/>
              </a:solidFill>
              <a:latin typeface="Gabriola" panose="04040605051002020D02" pitchFamily="82" charset="0"/>
            </a:endParaRPr>
          </a:p>
        </p:txBody>
      </p:sp>
      <p:sp>
        <p:nvSpPr>
          <p:cNvPr id="8" name="Rectangle 7"/>
          <p:cNvSpPr/>
          <p:nvPr/>
        </p:nvSpPr>
        <p:spPr>
          <a:xfrm>
            <a:off x="0" y="2463225"/>
            <a:ext cx="7772400" cy="584775"/>
          </a:xfrm>
          <a:prstGeom prst="rect">
            <a:avLst/>
          </a:prstGeom>
        </p:spPr>
        <p:txBody>
          <a:bodyPr wrap="square">
            <a:spAutoFit/>
          </a:bodyPr>
          <a:lstStyle/>
          <a:p>
            <a:pPr algn="ctr"/>
            <a:r>
              <a:rPr lang="en-US" sz="3200" i="1" dirty="0" smtClean="0">
                <a:solidFill>
                  <a:srgbClr val="FFFF00"/>
                </a:solidFill>
                <a:effectLst>
                  <a:outerShdw blurRad="38100" dist="38100" dir="2700000" algn="tl">
                    <a:srgbClr val="000000">
                      <a:alpha val="43137"/>
                    </a:srgbClr>
                  </a:outerShdw>
                </a:effectLst>
                <a:latin typeface="Gabriola" panose="04040605051002020D02" pitchFamily="82" charset="0"/>
              </a:rPr>
              <a:t>Must See To Appreciate!</a:t>
            </a:r>
            <a:endParaRPr lang="en-US" sz="3200" b="1" i="1" dirty="0">
              <a:solidFill>
                <a:schemeClr val="bg1"/>
              </a:solidFill>
              <a:effectLst>
                <a:outerShdw blurRad="38100" dist="38100" dir="2700000" algn="tl">
                  <a:srgbClr val="000000">
                    <a:alpha val="43137"/>
                  </a:srgbClr>
                </a:outerShdw>
              </a:effectLst>
              <a:latin typeface="Gabriola" panose="04040605051002020D02" pitchFamily="82" charset="0"/>
            </a:endParaRPr>
          </a:p>
        </p:txBody>
      </p:sp>
      <p:pic>
        <p:nvPicPr>
          <p:cNvPr id="17" name="Picture 5"/>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10744"/>
          <a:stretch/>
        </p:blipFill>
        <p:spPr bwMode="auto">
          <a:xfrm>
            <a:off x="6248400" y="7986639"/>
            <a:ext cx="1371600" cy="91818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6"/>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10743"/>
          <a:stretch/>
        </p:blipFill>
        <p:spPr bwMode="auto">
          <a:xfrm>
            <a:off x="127000" y="7986638"/>
            <a:ext cx="1371600" cy="91818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b="10743"/>
          <a:stretch/>
        </p:blipFill>
        <p:spPr bwMode="auto">
          <a:xfrm>
            <a:off x="1657350" y="7986638"/>
            <a:ext cx="1371600" cy="91818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5"/>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b="10743"/>
          <a:stretch/>
        </p:blipFill>
        <p:spPr bwMode="auto">
          <a:xfrm>
            <a:off x="3187700" y="7986638"/>
            <a:ext cx="1371600" cy="91818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b="10743"/>
          <a:stretch/>
        </p:blipFill>
        <p:spPr bwMode="auto">
          <a:xfrm>
            <a:off x="4718050" y="7986638"/>
            <a:ext cx="1371600" cy="91818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5"/>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b="11254"/>
          <a:stretch/>
        </p:blipFill>
        <p:spPr bwMode="auto">
          <a:xfrm>
            <a:off x="6248400" y="3120418"/>
            <a:ext cx="1371600" cy="9129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b="11254"/>
          <a:stretch/>
        </p:blipFill>
        <p:spPr bwMode="auto">
          <a:xfrm>
            <a:off x="1657350" y="3120418"/>
            <a:ext cx="1371600" cy="91292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b="11254"/>
          <a:stretch/>
        </p:blipFill>
        <p:spPr bwMode="auto">
          <a:xfrm>
            <a:off x="4718050" y="3120418"/>
            <a:ext cx="1371600" cy="9129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b="11765"/>
          <a:stretch/>
        </p:blipFill>
        <p:spPr bwMode="auto">
          <a:xfrm>
            <a:off x="3187700" y="3120418"/>
            <a:ext cx="1371600" cy="9129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b="11765"/>
          <a:stretch/>
        </p:blipFill>
        <p:spPr bwMode="auto">
          <a:xfrm>
            <a:off x="127000" y="3120418"/>
            <a:ext cx="1371600" cy="9129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263</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9239 Ayscough Dr  Wescott Plantation Summerville, SC MLS# 1422472 $126,400  3 Bedrooms | 2 Baths | 1,450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20</cp:revision>
  <dcterms:created xsi:type="dcterms:W3CDTF">2006-08-16T00:00:00Z</dcterms:created>
  <dcterms:modified xsi:type="dcterms:W3CDTF">2014-10-15T13:59:20Z</dcterms:modified>
</cp:coreProperties>
</file>