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10/13/2014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857931" y="-1"/>
            <a:ext cx="5914465" cy="44358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9527" y="-990600"/>
            <a:ext cx="7772400" cy="914400"/>
          </a:xfrm>
          <a:gradFill>
            <a:gsLst>
              <a:gs pos="0">
                <a:schemeClr val="accent1">
                  <a:tint val="66000"/>
                  <a:satMod val="160000"/>
                </a:schemeClr>
              </a:gs>
              <a:gs pos="50000">
                <a:schemeClr val="accent1">
                  <a:tint val="44500"/>
                  <a:satMod val="160000"/>
                </a:schemeClr>
              </a:gs>
              <a:gs pos="100000">
                <a:schemeClr val="accent1">
                  <a:tint val="23500"/>
                  <a:satMod val="160000"/>
                  <a:alpha val="0"/>
                </a:schemeClr>
              </a:gs>
            </a:gsLst>
            <a:lin ang="5400000" scaled="0"/>
          </a:gradFill>
        </p:spPr>
        <p:txBody>
          <a:bodyPr anchor="t">
            <a:noAutofit/>
          </a:bodyPr>
          <a:lstStyle/>
          <a:p>
            <a:pPr algn="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If you’re looking for a Lowcountry home with</a:t>
            </a:r>
            <a:b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contemporary qualities, this may be it.</a:t>
            </a:r>
            <a:endParaRPr lang="en-US" sz="16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3" name="Subtitle 2"/>
          <p:cNvSpPr>
            <a:spLocks noGrp="1"/>
          </p:cNvSpPr>
          <p:nvPr>
            <p:ph type="subTitle" idx="1"/>
          </p:nvPr>
        </p:nvSpPr>
        <p:spPr>
          <a:xfrm>
            <a:off x="1609994" y="4765281"/>
            <a:ext cx="6162405" cy="3769119"/>
          </a:xfrm>
        </p:spPr>
        <p:txBody>
          <a:bodyPr>
            <a:noAutofit/>
          </a:bodyPr>
          <a:lstStyle/>
          <a:p>
            <a:r>
              <a:rPr lang="en-US" sz="1200" dirty="0" smtClean="0">
                <a:latin typeface="Century Gothic" panose="020B0502020202020204" pitchFamily="34" charset="0"/>
              </a:rPr>
              <a:t>Sought </a:t>
            </a:r>
            <a:r>
              <a:rPr lang="en-US" sz="1200" dirty="0">
                <a:latin typeface="Century Gothic" panose="020B0502020202020204" pitchFamily="34" charset="0"/>
              </a:rPr>
              <a:t>after neighborhood on James Island close to Downtown Charleston, Folly Beach, restaurants and shopping! Great lakefront property! Enjoy the lake views from the Master Bedroom balcony, the Screen Porch that extends the full length of the home, and the expansive deck along the shore line! Home boasts a first floor bedroom with access to a full bathroom and lots of natural light! 3 additional spacious bedrooms upstairs to include 2 guest bedrooms and a large master suite with tray ceilings, balcony overlooking the lake, HUGE walk-in closet. Master bathroom has a jetted separate tub, extra-large shower, and double sink vanities. Many upgrades include gas fireplace with custom mantle; 1st floor hardwood floors; crown molding; tank less gas water heater; natural gas community; home is professionally painted; tiled bathrooms; large laundry room with additional shelving; recessed lighting; and lots of natural light. Gourmet kitchen is spacious with lots of granite counter space, 42'' cabinets, and stainless steel appliances to include a gas range, built in microwave, refrigerator and dishwasher. Kitchen has a large eat in breakfast room that opens to the balcony. Additional rooms are the dining room and family room with 2 story ceilings. The home is elevated offering LOTS of storage, parking and some recreational space. All the luxuries of new construction but in an established high end neighborhood close to Downtown Charleston. Bound to sell quickly! Please note wood blinds and stainless steel refrigerator convey.</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6200" y="76200"/>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9531" y="0"/>
            <a:ext cx="7781927" cy="1138773"/>
          </a:xfrm>
          <a:prstGeom prst="rect">
            <a:avLst/>
          </a:prstGeom>
        </p:spPr>
        <p:txBody>
          <a:bodyPr wrap="square">
            <a:spAutoFit/>
          </a:bodyPr>
          <a:lstStyle/>
          <a:p>
            <a:pPr algn="r"/>
            <a:r>
              <a:rPr lang="en-US" dirty="0">
                <a:effectLst>
                  <a:outerShdw blurRad="38100" dist="38100" dir="2700000" algn="tl">
                    <a:srgbClr val="000000">
                      <a:alpha val="43137"/>
                    </a:srgbClr>
                  </a:outerShdw>
                </a:effectLst>
                <a:latin typeface="Century Gothic" panose="020B0502020202020204" pitchFamily="34" charset="0"/>
              </a:rPr>
              <a:t>923 Misty Lake </a:t>
            </a:r>
            <a:r>
              <a:rPr lang="en-US" dirty="0" smtClean="0">
                <a:effectLst>
                  <a:outerShdw blurRad="38100" dist="38100" dir="2700000" algn="tl">
                    <a:srgbClr val="000000">
                      <a:alpha val="43137"/>
                    </a:srgbClr>
                  </a:outerShdw>
                </a:effectLst>
                <a:latin typeface="Century Gothic" panose="020B0502020202020204" pitchFamily="34" charset="0"/>
              </a:rPr>
              <a:t>Dr</a:t>
            </a:r>
          </a:p>
          <a:p>
            <a:pPr algn="r"/>
            <a:r>
              <a:rPr lang="en-US" sz="1600" dirty="0">
                <a:effectLst>
                  <a:outerShdw blurRad="38100" dist="38100" dir="2700000" algn="tl">
                    <a:srgbClr val="000000">
                      <a:alpha val="43137"/>
                    </a:srgbClr>
                  </a:outerShdw>
                </a:effectLst>
                <a:latin typeface="Century Gothic" panose="020B0502020202020204" pitchFamily="34" charset="0"/>
              </a:rPr>
              <a:t>Lakeside Village </a:t>
            </a:r>
            <a:r>
              <a:rPr lang="en-US" sz="1600" dirty="0" smtClean="0">
                <a:effectLst>
                  <a:outerShdw blurRad="38100" dist="38100" dir="2700000" algn="tl">
                    <a:srgbClr val="000000">
                      <a:alpha val="43137"/>
                    </a:srgbClr>
                  </a:outerShdw>
                </a:effectLst>
                <a:latin typeface="Century Gothic" panose="020B0502020202020204" pitchFamily="34" charset="0"/>
              </a:rPr>
              <a:t>:: Charleston</a:t>
            </a:r>
          </a:p>
          <a:p>
            <a:pPr algn="r"/>
            <a:r>
              <a:rPr lang="en-US" sz="1600" dirty="0" smtClean="0">
                <a:effectLst>
                  <a:outerShdw blurRad="38100" dist="38100" dir="2700000" algn="tl">
                    <a:srgbClr val="000000">
                      <a:alpha val="43137"/>
                    </a:srgbClr>
                  </a:outerShdw>
                </a:effectLst>
                <a:latin typeface="Century Gothic" panose="020B0502020202020204" pitchFamily="34" charset="0"/>
              </a:rPr>
              <a:t>MLS</a:t>
            </a:r>
            <a:r>
              <a:rPr lang="en-US" sz="1600" dirty="0">
                <a:effectLst>
                  <a:outerShdw blurRad="38100" dist="38100" dir="2700000" algn="tl">
                    <a:srgbClr val="000000">
                      <a:alpha val="43137"/>
                    </a:srgbClr>
                  </a:outerShdw>
                </a:effectLst>
                <a:latin typeface="Century Gothic" panose="020B0502020202020204" pitchFamily="34" charset="0"/>
              </a:rPr>
              <a:t># </a:t>
            </a:r>
            <a:r>
              <a:rPr lang="en-US" sz="1600" dirty="0" smtClean="0">
                <a:effectLst>
                  <a:outerShdw blurRad="38100" dist="38100" dir="2700000" algn="tl">
                    <a:srgbClr val="000000">
                      <a:alpha val="43137"/>
                    </a:srgbClr>
                  </a:outerShdw>
                </a:effectLst>
                <a:latin typeface="Century Gothic" panose="020B0502020202020204" pitchFamily="34" charset="0"/>
              </a:rPr>
              <a:t>1424457</a:t>
            </a:r>
          </a:p>
          <a:p>
            <a:pPr algn="r"/>
            <a:r>
              <a:rPr lang="en-US" sz="1600" b="1" i="1" smtClean="0">
                <a:solidFill>
                  <a:srgbClr val="FFFF00"/>
                </a:solidFill>
                <a:effectLst>
                  <a:outerShdw blurRad="38100" dist="38100" dir="2700000" algn="tl">
                    <a:srgbClr val="000000">
                      <a:alpha val="43137"/>
                    </a:srgbClr>
                  </a:outerShdw>
                </a:effectLst>
                <a:latin typeface="Century Gothic" panose="020B0502020202020204" pitchFamily="34" charset="0"/>
              </a:rPr>
              <a:t>$</a:t>
            </a:r>
            <a:r>
              <a:rPr lang="en-US" sz="1600" b="1" i="1" dirty="0" smtClean="0">
                <a:solidFill>
                  <a:srgbClr val="FFFF00"/>
                </a:solidFill>
                <a:effectLst>
                  <a:outerShdw blurRad="38100" dist="38100" dir="2700000" algn="tl">
                    <a:srgbClr val="000000">
                      <a:alpha val="43137"/>
                    </a:srgbClr>
                  </a:outerShdw>
                </a:effectLst>
                <a:latin typeface="Century Gothic" panose="020B0502020202020204" pitchFamily="34" charset="0"/>
              </a:rPr>
              <a:t>459,000</a:t>
            </a:r>
            <a:endParaRPr lang="en-US" sz="1200" b="1" i="1" dirty="0">
              <a:solidFill>
                <a:srgbClr val="FFFF00"/>
              </a:solidFill>
              <a:effectLst>
                <a:outerShdw blurRad="38100" dist="38100" dir="2700000" algn="tl">
                  <a:srgbClr val="000000">
                    <a:alpha val="43137"/>
                  </a:srgbClr>
                </a:outerShdw>
              </a:effectLst>
              <a:latin typeface="Century Gothic" panose="020B0502020202020204" pitchFamily="34" charset="0"/>
            </a:endParaRPr>
          </a:p>
        </p:txBody>
      </p:sp>
      <p:sp>
        <p:nvSpPr>
          <p:cNvPr id="5" name="Rectangle 4"/>
          <p:cNvSpPr/>
          <p:nvPr/>
        </p:nvSpPr>
        <p:spPr>
          <a:xfrm>
            <a:off x="1600200" y="4384281"/>
            <a:ext cx="6172197" cy="461665"/>
          </a:xfrm>
          <a:prstGeom prst="rect">
            <a:avLst/>
          </a:prstGeom>
        </p:spPr>
        <p:txBody>
          <a:bodyPr wrap="square">
            <a:spAutoFit/>
          </a:bodyPr>
          <a:lstStyle/>
          <a:p>
            <a:pPr algn="ctr"/>
            <a:r>
              <a:rPr lang="en-US" sz="2400" dirty="0">
                <a:latin typeface="Rage Italic" panose="03070502040507070304" pitchFamily="66" charset="0"/>
              </a:rPr>
              <a:t>You'll love to call this home!</a:t>
            </a:r>
          </a:p>
        </p:txBody>
      </p:sp>
      <p:sp>
        <p:nvSpPr>
          <p:cNvPr id="6" name="Rectangle 5"/>
          <p:cNvSpPr/>
          <p:nvPr/>
        </p:nvSpPr>
        <p:spPr>
          <a:xfrm>
            <a:off x="-9527" y="8548556"/>
            <a:ext cx="7781923" cy="1369606"/>
          </a:xfrm>
          <a:prstGeom prst="rect">
            <a:avLst/>
          </a:prstGeom>
        </p:spPr>
        <p:txBody>
          <a:bodyPr wrap="square">
            <a:spAutoFit/>
          </a:bodyPr>
          <a:lstStyle/>
          <a:p>
            <a:pPr algn="ctr"/>
            <a:r>
              <a:rPr lang="en-US" sz="1400" b="1" dirty="0">
                <a:latin typeface="Century Gothic" panose="020B0502020202020204" pitchFamily="34" charset="0"/>
              </a:rPr>
              <a:t>Karla </a:t>
            </a:r>
            <a:r>
              <a:rPr lang="en-US" sz="1400" b="1" dirty="0" smtClean="0">
                <a:latin typeface="Century Gothic" panose="020B0502020202020204" pitchFamily="34" charset="0"/>
              </a:rPr>
              <a:t>Leahy</a:t>
            </a:r>
          </a:p>
          <a:p>
            <a:pPr algn="ctr"/>
            <a:r>
              <a:rPr lang="en-US" sz="1200" i="1" dirty="0" smtClean="0">
                <a:latin typeface="Century Gothic" panose="020B0502020202020204" pitchFamily="34" charset="0"/>
              </a:rPr>
              <a:t>Realtor </a:t>
            </a:r>
            <a:r>
              <a:rPr lang="en-US" sz="1200" i="1" dirty="0">
                <a:latin typeface="Century Gothic" panose="020B0502020202020204" pitchFamily="34" charset="0"/>
              </a:rPr>
              <a:t>CRP, ASP, </a:t>
            </a:r>
            <a:r>
              <a:rPr lang="en-US" sz="1200" i="1" dirty="0" smtClean="0">
                <a:latin typeface="Century Gothic" panose="020B0502020202020204" pitchFamily="34" charset="0"/>
              </a:rPr>
              <a:t>QSR</a:t>
            </a:r>
          </a:p>
          <a:p>
            <a:pPr algn="ctr"/>
            <a:endParaRPr lang="en-US" sz="1200" i="1" dirty="0">
              <a:latin typeface="Century Gothic" panose="020B0502020202020204" pitchFamily="34" charset="0"/>
            </a:endParaRPr>
          </a:p>
          <a:p>
            <a:pPr algn="ctr"/>
            <a:r>
              <a:rPr lang="en-US" sz="1200" dirty="0" smtClean="0">
                <a:latin typeface="Century Gothic" panose="020B0502020202020204" pitchFamily="34" charset="0"/>
              </a:rPr>
              <a:t>karlaleahy@gmail.com | (M) 843-452-6670</a:t>
            </a:r>
            <a:endParaRPr lang="en-US" sz="1200" dirty="0">
              <a:latin typeface="Century Gothic" panose="020B0502020202020204" pitchFamily="34" charset="0"/>
            </a:endParaRPr>
          </a:p>
          <a:p>
            <a:pPr algn="ctr"/>
            <a:r>
              <a:rPr lang="en-US" sz="1200" dirty="0" smtClean="0">
                <a:latin typeface="Century Gothic" panose="020B0502020202020204" pitchFamily="34" charset="0"/>
              </a:rPr>
              <a:t>www.yourlowcountryproperties.com</a:t>
            </a:r>
            <a:r>
              <a:rPr lang="en-US" sz="1200" dirty="0">
                <a:latin typeface="Century Gothic" panose="020B0502020202020204" pitchFamily="34" charset="0"/>
              </a:rPr>
              <a:t> </a:t>
            </a:r>
            <a:endParaRPr lang="en-US" sz="1200" dirty="0" smtClean="0">
              <a:latin typeface="Century Gothic" panose="020B0502020202020204" pitchFamily="34" charset="0"/>
            </a:endParaRPr>
          </a:p>
          <a:p>
            <a:pPr algn="ctr"/>
            <a:endParaRPr lang="en-US" sz="1200" dirty="0">
              <a:latin typeface="Century Gothic" panose="020B0502020202020204" pitchFamily="34" charset="0"/>
            </a:endParaRPr>
          </a:p>
          <a:p>
            <a:pPr algn="ctr"/>
            <a:r>
              <a:rPr lang="en-US" sz="900" dirty="0">
                <a:latin typeface="Century Gothic" panose="020B0502020202020204" pitchFamily="34" charset="0"/>
              </a:rPr>
              <a:t>Harbor City Real Estate </a:t>
            </a:r>
            <a:r>
              <a:rPr lang="en-US" sz="900" dirty="0" smtClean="0">
                <a:latin typeface="Century Gothic" panose="020B0502020202020204" pitchFamily="34" charset="0"/>
              </a:rPr>
              <a:t>Advisors | 510 </a:t>
            </a:r>
            <a:r>
              <a:rPr lang="en-US" sz="900" dirty="0">
                <a:latin typeface="Century Gothic" panose="020B0502020202020204" pitchFamily="34" charset="0"/>
              </a:rPr>
              <a:t>Live Oak </a:t>
            </a:r>
            <a:r>
              <a:rPr lang="en-US" sz="900" dirty="0" smtClean="0">
                <a:latin typeface="Century Gothic" panose="020B0502020202020204" pitchFamily="34" charset="0"/>
              </a:rPr>
              <a:t>Drive | Mt </a:t>
            </a:r>
            <a:r>
              <a:rPr lang="en-US" sz="900" dirty="0">
                <a:latin typeface="Century Gothic" panose="020B0502020202020204" pitchFamily="34" charset="0"/>
              </a:rPr>
              <a:t>Pleasant SC 29464</a:t>
            </a:r>
          </a:p>
        </p:txBody>
      </p:sp>
      <p:pic>
        <p:nvPicPr>
          <p:cNvPr id="20"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6200" y="1337744"/>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1"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200" y="2599288"/>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2"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200" y="3860832"/>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3" name="Picture 3"/>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200" y="6383920"/>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4"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 y="8907005"/>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5"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 y="5122376"/>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6"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200" y="7645464"/>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16" name="Picture 2" descr="Agent Photo"/>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629400" y="8586863"/>
            <a:ext cx="1028700" cy="1362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318</Words>
  <Application>Microsoft Office PowerPoint</Application>
  <PresentationFormat>Custom</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If you’re looking for a Lowcountry home with contemporary qualities, this may be it.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12</cp:revision>
  <dcterms:created xsi:type="dcterms:W3CDTF">2006-08-16T00:00:00Z</dcterms:created>
  <dcterms:modified xsi:type="dcterms:W3CDTF">2014-10-13T18:32:59Z</dcterms:modified>
</cp:coreProperties>
</file>