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516134"/>
          </a:xfrm>
        </p:spPr>
        <p:txBody>
          <a:bodyPr>
            <a:noAutofit/>
          </a:bodyPr>
          <a:lstStyle/>
          <a:p>
            <a:r>
              <a:rPr lang="en-US" sz="28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Ready To Show Friday June 22</a:t>
            </a:r>
            <a:endParaRPr lang="en-US" sz="2800" b="1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221431A4-C922-4C6D-B40A-4F2FD05710F7}"/>
              </a:ext>
            </a:extLst>
          </p:cNvPr>
          <p:cNvSpPr txBox="1">
            <a:spLocks/>
          </p:cNvSpPr>
          <p:nvPr/>
        </p:nvSpPr>
        <p:spPr>
          <a:xfrm>
            <a:off x="1" y="3284201"/>
            <a:ext cx="7772399" cy="120742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923 Misty Lake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Lakeside Village ~ Charleston, SC 29412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72316EC8-EAA2-467E-8F3B-B9ABC01CFE25}"/>
              </a:ext>
            </a:extLst>
          </p:cNvPr>
          <p:cNvSpPr txBox="1">
            <a:spLocks/>
          </p:cNvSpPr>
          <p:nvPr/>
        </p:nvSpPr>
        <p:spPr>
          <a:xfrm>
            <a:off x="76200" y="4648213"/>
            <a:ext cx="7619999" cy="4199798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Move-in ready with all inclusive appliances including the washer/dryer/refrigerator as well as the gas stove/dishwasher/garbage disposal/built-in microwave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 bedrooms/3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Front porch, screened-in back porch, Master bedroom porch, lakeside deck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Granite counter tops in the 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Soaring Family Room ceiling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Custom mantle and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Year Built 2007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Elevated construction with garage parking for 3-4 cars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Cement Plank siding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Large Laundry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Great price for this spacious home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Hardwood floors and new carpeting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42" kitchen cabinets, built in microwave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Screen Back Porch Living, Lakeside Deck Entertaining!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Harborview Elementary Public School District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10 minutes to Folly Beach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Wall of Windows overlooking the back porch to the Lake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Tucked away amongst trees and shrouded in morning mist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Uniqueness of a quiet, hidden lake 10 minutes from Historic Charleston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Stunning lake views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29A3C2A4-3E49-4923-B97A-DE2257B3C2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689212"/>
            <a:ext cx="1828800" cy="24384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5A29C9A-E531-46EA-9990-7F7D6C92BF9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689212"/>
            <a:ext cx="1828800" cy="243840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576E971-D8C3-476E-80F0-FBFBF89FF4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89212"/>
            <a:ext cx="1828800" cy="243839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74CF958-DC9D-40A5-B4F9-0B9075CC25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689212"/>
            <a:ext cx="1828800" cy="243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175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Ready To Show Friday June 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40</cp:revision>
  <dcterms:created xsi:type="dcterms:W3CDTF">2006-08-16T00:00:00Z</dcterms:created>
  <dcterms:modified xsi:type="dcterms:W3CDTF">2018-06-16T01:16:06Z</dcterms:modified>
</cp:coreProperties>
</file>