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811806"/>
          </a:xfrm>
        </p:spPr>
        <p:txBody>
          <a:bodyPr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House Sunday June 24</a:t>
            </a:r>
            <a:r>
              <a:rPr lang="en-US" sz="26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br>
              <a:rPr lang="en-US" sz="26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6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Monday June 25</a:t>
            </a:r>
            <a:r>
              <a:rPr lang="en-US" sz="26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endParaRPr lang="en-US" sz="2600" b="1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1DF263FD-4D8A-4328-82B3-E5D0FC488A1B}"/>
              </a:ext>
            </a:extLst>
          </p:cNvPr>
          <p:cNvSpPr txBox="1">
            <a:spLocks/>
          </p:cNvSpPr>
          <p:nvPr/>
        </p:nvSpPr>
        <p:spPr>
          <a:xfrm>
            <a:off x="1" y="3432035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FC380DF-CDC4-411E-804E-AF57CCA2F151}"/>
              </a:ext>
            </a:extLst>
          </p:cNvPr>
          <p:cNvSpPr txBox="1">
            <a:spLocks/>
          </p:cNvSpPr>
          <p:nvPr/>
        </p:nvSpPr>
        <p:spPr>
          <a:xfrm>
            <a:off x="76200" y="4722129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0B86B2-D0AC-4740-87F4-10FDB5B9A5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910965"/>
            <a:ext cx="1828800" cy="2438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AFEC62B-1FCD-4839-A18C-108BB1D4BD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910964"/>
            <a:ext cx="1828800" cy="243840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5347E59-E4FC-4296-A72B-9FAB307E20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10966"/>
            <a:ext cx="1828800" cy="243839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883CD42-3751-4228-9E42-59D762EE8E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910966"/>
            <a:ext cx="1828800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175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Sunday June 24th Agent Open House Monday June 25th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42</cp:revision>
  <dcterms:created xsi:type="dcterms:W3CDTF">2006-08-16T00:00:00Z</dcterms:created>
  <dcterms:modified xsi:type="dcterms:W3CDTF">2018-06-16T01:15:40Z</dcterms:modified>
</cp:coreProperties>
</file>