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969" y="16490"/>
            <a:ext cx="7782339" cy="811806"/>
          </a:xfrm>
        </p:spPr>
        <p:txBody>
          <a:bodyPr>
            <a:noAutofit/>
          </a:bodyPr>
          <a:lstStyle/>
          <a:p>
            <a:r>
              <a:rPr lang="en-US" sz="2900" b="1" i="1" dirty="0">
                <a:ln w="3175">
                  <a:noFill/>
                </a:ln>
                <a:solidFill>
                  <a:srgbClr val="FF0000"/>
                </a:solidFill>
                <a:latin typeface="Georgia" panose="02040502050405020303" pitchFamily="18" charset="0"/>
              </a:rPr>
              <a:t>Open House For Today Is Cancelled!!</a:t>
            </a:r>
            <a:endParaRPr lang="en-US" sz="2900" i="1" dirty="0">
              <a:ln w="3175">
                <a:noFill/>
              </a:ln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62200" y="9010032"/>
            <a:ext cx="3048000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Georgia" panose="02040502050405020303" pitchFamily="18" charset="0"/>
              </a:rPr>
              <a:t>Kay Kennerty</a:t>
            </a:r>
            <a:br>
              <a:rPr lang="en-US" sz="1200" b="1" dirty="0">
                <a:latin typeface="Georgia" panose="02040502050405020303" pitchFamily="18" charset="0"/>
              </a:rPr>
            </a:br>
            <a:r>
              <a:rPr lang="en-US" sz="1200" i="1" dirty="0">
                <a:latin typeface="Georgia" panose="02040502050405020303" pitchFamily="18" charset="0"/>
              </a:rPr>
              <a:t>MBA, ABR, CRS, GRI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843-345-5011</a:t>
            </a:r>
          </a:p>
          <a:p>
            <a:pPr algn="ctr"/>
            <a:r>
              <a:rPr lang="en-US" sz="1100">
                <a:latin typeface="Georgia" panose="02040502050405020303" pitchFamily="18" charset="0"/>
              </a:rPr>
              <a:t>KKennerty@aol.com</a:t>
            </a:r>
            <a:br>
              <a:rPr lang="en-US" sz="1100">
                <a:latin typeface="Georgia" panose="02040502050405020303" pitchFamily="18" charset="0"/>
              </a:rPr>
            </a:br>
            <a:r>
              <a:rPr lang="en-US" sz="1100">
                <a:latin typeface="Georgia" panose="02040502050405020303" pitchFamily="18" charset="0"/>
              </a:rPr>
              <a:t>www.KayKennertyHomes.com</a:t>
            </a:r>
            <a:endParaRPr lang="en-US" sz="12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098" y="9004598"/>
            <a:ext cx="740522" cy="980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5638800" y="8931160"/>
            <a:ext cx="2190750" cy="1127240"/>
            <a:chOff x="5513705" y="8906985"/>
            <a:chExt cx="2190750" cy="112724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704205" y="8906985"/>
              <a:ext cx="1809750" cy="809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/>
            <p:nvPr/>
          </p:nvSpPr>
          <p:spPr>
            <a:xfrm>
              <a:off x="5513705" y="9726448"/>
              <a:ext cx="219075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The AgentOwned Realty Company</a:t>
              </a:r>
            </a:p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824 Johnnie </a:t>
              </a:r>
              <a:r>
                <a:rPr lang="en-US" sz="700" dirty="0" err="1">
                  <a:latin typeface="Georgia" panose="02040502050405020303" pitchFamily="18" charset="0"/>
                </a:rPr>
                <a:t>Dodds</a:t>
              </a:r>
              <a:r>
                <a:rPr lang="en-US" sz="700" dirty="0">
                  <a:latin typeface="Georgia" panose="02040502050405020303" pitchFamily="18" charset="0"/>
                </a:rPr>
                <a:t> Blvd, Mt. Pleasant, SC 29464</a:t>
              </a:r>
            </a:p>
          </p:txBody>
        </p:sp>
      </p:grpSp>
      <p:sp>
        <p:nvSpPr>
          <p:cNvPr id="17" name="Title 1">
            <a:extLst>
              <a:ext uri="{FF2B5EF4-FFF2-40B4-BE49-F238E27FC236}">
                <a16:creationId xmlns:a16="http://schemas.microsoft.com/office/drawing/2014/main" id="{AD8E9B4C-0B71-443B-AF01-6EB87DE6E81B}"/>
              </a:ext>
            </a:extLst>
          </p:cNvPr>
          <p:cNvSpPr txBox="1">
            <a:spLocks/>
          </p:cNvSpPr>
          <p:nvPr/>
        </p:nvSpPr>
        <p:spPr>
          <a:xfrm>
            <a:off x="1" y="3432035"/>
            <a:ext cx="7772399" cy="1207424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Georgia" panose="02040502050405020303" pitchFamily="18" charset="0"/>
              </a:rPr>
              <a:t>923 Misty Lake</a:t>
            </a:r>
            <a:br>
              <a:rPr lang="en-US" sz="2800" dirty="0">
                <a:latin typeface="Georgia" panose="02040502050405020303" pitchFamily="18" charset="0"/>
              </a:rPr>
            </a:br>
            <a:r>
              <a:rPr lang="en-US" sz="1800" i="1" dirty="0">
                <a:latin typeface="Georgia" panose="02040502050405020303" pitchFamily="18" charset="0"/>
              </a:rPr>
              <a:t>Lakeside Village ~ Charleston, SC 29412</a:t>
            </a:r>
          </a:p>
          <a:p>
            <a:endParaRPr lang="en-US" sz="1800" i="1" dirty="0">
              <a:latin typeface="Georgia" panose="02040502050405020303" pitchFamily="18" charset="0"/>
            </a:endParaRPr>
          </a:p>
          <a:p>
            <a:r>
              <a:rPr lang="en-US" sz="1800" u="sng" dirty="0">
                <a:latin typeface="Georgia" panose="02040502050405020303" pitchFamily="18" charset="0"/>
              </a:rPr>
              <a:t>Features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9E51ACC7-E7E1-460D-821E-8D8957911C34}"/>
              </a:ext>
            </a:extLst>
          </p:cNvPr>
          <p:cNvSpPr txBox="1">
            <a:spLocks/>
          </p:cNvSpPr>
          <p:nvPr/>
        </p:nvSpPr>
        <p:spPr>
          <a:xfrm>
            <a:off x="76200" y="4722129"/>
            <a:ext cx="7619999" cy="4199798"/>
          </a:xfrm>
          <a:prstGeom prst="rect">
            <a:avLst/>
          </a:prstGeom>
        </p:spPr>
        <p:txBody>
          <a:bodyPr vert="horz" lIns="101882" tIns="50941" rIns="101882" bIns="50941" numCol="2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Move-in ready with all inclusive appliances including the washer/dryer/refrigerator as well as the gas stove/dishwasher/garbage disposal/built-in microwave 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4 bedrooms/3 baths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Front porch, screened-in back porch, Master bedroom porch, lakeside deck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Granite counter tops in the Kitchen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Soaring Family Room ceiling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Custom mantle and gas fireplace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Year Built 2007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Elevated construction with garage parking for 3-4 cars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Cement Plank siding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Large Laundry room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Great price for this spacious home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Hardwood floors and new carpeting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42" kitchen cabinets, built in microwave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Screen Back Porch Living, Lakeside Deck Entertaining!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Harborview Elementary Public School District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10 minutes to Folly Beach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Wall of Windows overlooking the back porch to the Lake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Tucked away amongst trees and shrouded in morning mist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Uniqueness of a quiet, hidden lake 10 minutes from Historic Charleston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>
                <a:latin typeface="Georgia" panose="02040502050405020303" pitchFamily="18" charset="0"/>
              </a:rPr>
              <a:t>Stunning lake views</a:t>
            </a:r>
            <a:endParaRPr lang="en-US" sz="1600" i="1" dirty="0">
              <a:latin typeface="Georgia" panose="02040502050405020303" pitchFamily="18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71184CA0-8AEC-4321-B44F-1DC18412E7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910965"/>
            <a:ext cx="1828800" cy="24384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4B7A087-4DB9-4F21-AC61-98C141C32B2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600" y="910964"/>
            <a:ext cx="1828800" cy="2438401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26B938C6-4A18-4FCC-8CC5-8EE6A8FB137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910966"/>
            <a:ext cx="1828800" cy="2438399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AA2B4260-7630-4531-A9E0-1E39BF2DD07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000" y="910966"/>
            <a:ext cx="1828800" cy="2438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176</Words>
  <Application>Microsoft Office PowerPoint</Application>
  <PresentationFormat>Custom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Open House For Today Is Cancelled!!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45</cp:revision>
  <dcterms:created xsi:type="dcterms:W3CDTF">2006-08-16T00:00:00Z</dcterms:created>
  <dcterms:modified xsi:type="dcterms:W3CDTF">2018-06-25T12:55:38Z</dcterms:modified>
</cp:coreProperties>
</file>