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9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2881" y="381000"/>
            <a:ext cx="7406640" cy="8077201"/>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38171" y="8690917"/>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82880" y="8705671"/>
            <a:ext cx="2871469" cy="984885"/>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a:t>
            </a:r>
          </a:p>
          <a:p>
            <a:r>
              <a:rPr lang="en-US" sz="1400" i="1" dirty="0" smtClean="0">
                <a:latin typeface="Times New Roman" panose="02020603050405020304" pitchFamily="18" charset="0"/>
                <a:cs typeface="Times New Roman" panose="02020603050405020304" pitchFamily="18" charset="0"/>
              </a:rPr>
              <a:t>Accredited Buyer Representative</a:t>
            </a:r>
          </a:p>
          <a:p>
            <a:r>
              <a:rPr lang="en-US" sz="1400" dirty="0">
                <a:latin typeface="Times New Roman" panose="02020603050405020304" pitchFamily="18" charset="0"/>
                <a:cs typeface="Times New Roman" panose="02020603050405020304" pitchFamily="18" charset="0"/>
              </a:rPr>
              <a:t>(843) </a:t>
            </a:r>
            <a:r>
              <a:rPr lang="en-US" sz="1400" dirty="0" smtClean="0">
                <a:latin typeface="Times New Roman" panose="02020603050405020304" pitchFamily="18" charset="0"/>
                <a:cs typeface="Times New Roman" panose="02020603050405020304" pitchFamily="18" charset="0"/>
              </a:rPr>
              <a:t>364-3095</a:t>
            </a:r>
          </a:p>
          <a:p>
            <a:r>
              <a:rPr lang="en-US" sz="1400" dirty="0" smtClean="0">
                <a:solidFill>
                  <a:srgbClr val="0070C0"/>
                </a:solidFill>
                <a:latin typeface="Times New Roman" panose="02020603050405020304" pitchFamily="18" charset="0"/>
                <a:cs typeface="Times New Roman" panose="02020603050405020304" pitchFamily="18" charset="0"/>
              </a:rPr>
              <a:t>corwyn@corwynmelette.com</a:t>
            </a:r>
            <a:endParaRPr lang="en-US" sz="1600" dirty="0" smtClean="0">
              <a:solidFill>
                <a:srgbClr val="0070C0"/>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49" y="8705671"/>
            <a:ext cx="2947671" cy="984885"/>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Exit Realty Lowcountry </a:t>
            </a:r>
            <a:r>
              <a:rPr lang="en-US" sz="1600" dirty="0" smtClean="0">
                <a:latin typeface="Times New Roman" panose="02020603050405020304" pitchFamily="18" charset="0"/>
                <a:cs typeface="Times New Roman" panose="02020603050405020304" pitchFamily="18" charset="0"/>
              </a:rPr>
              <a:t>Group</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3618 Ashley Phosphate </a:t>
            </a:r>
            <a:r>
              <a:rPr lang="en-US" sz="1400" dirty="0" smtClean="0">
                <a:latin typeface="Times New Roman" panose="02020603050405020304" pitchFamily="18" charset="0"/>
                <a:cs typeface="Times New Roman" panose="02020603050405020304" pitchFamily="18" charset="0"/>
              </a:rPr>
              <a:t>Rd. #3</a:t>
            </a:r>
            <a:endParaRPr lang="en-US" sz="1400" dirty="0">
              <a:latin typeface="Times New Roman" panose="02020603050405020304" pitchFamily="18" charset="0"/>
              <a:cs typeface="Times New Roman" panose="02020603050405020304" pitchFamily="18" charset="0"/>
            </a:endParaRPr>
          </a:p>
          <a:p>
            <a:pPr algn="r"/>
            <a:r>
              <a:rPr lang="en-US" sz="1400" dirty="0">
                <a:latin typeface="Times New Roman" panose="02020603050405020304" pitchFamily="18" charset="0"/>
                <a:cs typeface="Times New Roman" panose="02020603050405020304" pitchFamily="18" charset="0"/>
              </a:rPr>
              <a:t>North Charleston, SC 29418</a:t>
            </a:r>
          </a:p>
          <a:p>
            <a:pPr algn="r"/>
            <a:r>
              <a:rPr lang="en-US" sz="1400" dirty="0">
                <a:solidFill>
                  <a:srgbClr val="0070C0"/>
                </a:solidFill>
                <a:latin typeface="Times New Roman" panose="02020603050405020304" pitchFamily="18" charset="0"/>
                <a:cs typeface="Times New Roman" panose="02020603050405020304" pitchFamily="18" charset="0"/>
              </a:rPr>
              <a:t>exitlowcountry.com</a:t>
            </a: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1" name="Down Ribbon 20"/>
          <p:cNvSpPr/>
          <p:nvPr/>
        </p:nvSpPr>
        <p:spPr>
          <a:xfrm>
            <a:off x="1156848" y="57330"/>
            <a:ext cx="5458707" cy="777142"/>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schemeClr val="tx1"/>
                </a:solidFill>
                <a:latin typeface="Times New Roman" panose="02020603050405020304" pitchFamily="18" charset="0"/>
                <a:cs typeface="Times New Roman" panose="02020603050405020304" pitchFamily="18" charset="0"/>
              </a:rPr>
              <a:t>$2,500 Agent Bonus</a:t>
            </a:r>
            <a:br>
              <a:rPr lang="en-US" sz="2800" b="1" i="1" dirty="0">
                <a:solidFill>
                  <a:schemeClr val="tx1"/>
                </a:solidFill>
                <a:latin typeface="Times New Roman" panose="02020603050405020304" pitchFamily="18" charset="0"/>
                <a:cs typeface="Times New Roman" panose="02020603050405020304" pitchFamily="18" charset="0"/>
              </a:rPr>
            </a:br>
            <a:r>
              <a:rPr lang="en-US" sz="1600" i="1" dirty="0">
                <a:solidFill>
                  <a:schemeClr val="tx1"/>
                </a:solidFill>
                <a:latin typeface="Times New Roman" panose="02020603050405020304" pitchFamily="18" charset="0"/>
                <a:cs typeface="Times New Roman" panose="02020603050405020304" pitchFamily="18" charset="0"/>
              </a:rPr>
              <a:t>for a contract that closes by August 30</a:t>
            </a:r>
            <a:r>
              <a:rPr lang="en-US" sz="1600" i="1" baseline="30000" dirty="0">
                <a:solidFill>
                  <a:schemeClr val="tx1"/>
                </a:solidFill>
                <a:latin typeface="Times New Roman" panose="02020603050405020304" pitchFamily="18" charset="0"/>
                <a:cs typeface="Times New Roman" panose="02020603050405020304" pitchFamily="18" charset="0"/>
              </a:rPr>
              <a:t>th</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3" name="Rectangle 2"/>
          <p:cNvSpPr/>
          <p:nvPr/>
        </p:nvSpPr>
        <p:spPr>
          <a:xfrm>
            <a:off x="182881" y="4270286"/>
            <a:ext cx="7406640" cy="2893100"/>
          </a:xfrm>
          <a:prstGeom prst="rect">
            <a:avLst/>
          </a:prstGeom>
        </p:spPr>
        <p:txBody>
          <a:bodyPr wrap="square">
            <a:spAutoFit/>
          </a:bodyPr>
          <a:lstStyle/>
          <a:p>
            <a:pPr algn="ctr"/>
            <a:r>
              <a:rPr lang="en-US" sz="1300" dirty="0" smtClean="0">
                <a:latin typeface="Times New Roman" panose="02020603050405020304" pitchFamily="18" charset="0"/>
                <a:cs typeface="Times New Roman" panose="02020603050405020304" pitchFamily="18" charset="0"/>
              </a:rPr>
              <a:t>Say </a:t>
            </a:r>
            <a:r>
              <a:rPr lang="en-US" sz="1300" dirty="0">
                <a:latin typeface="Times New Roman" panose="02020603050405020304" pitchFamily="18" charset="0"/>
                <a:cs typeface="Times New Roman" panose="02020603050405020304" pitchFamily="18" charset="0"/>
              </a:rPr>
              <a:t>hello to this absolutely, phenomenal five bedroom home with a huge loft. When you walk in the front door you are greeted by a 2 story foyer with gleaming hardwood flooring and double crown moulding that continues through the formal living and dining rooms. The family room has a gas fireplace and custom surround sound system for movie enjoyment. The family room is open to the kitchen that is ideal for any chef in the family. The upgraded kitchen includes granite countertops with backsplash, maple cabinets, extra deep sink with custom hardware, top of the line GE Profile dishwasher, and a glass-top electric range w/ built in microwave. The spacious master bedroom w/ tray ceiling is upstairs and is big enough for a sitting area. The master closet offers tons of space and the owners have installed a second closet in the master bedroom for him. The master bath includes separate shower, garden tub and double sinks. The owners use upstairs as their family rec room. So you have 3 additional bedrooms upstairs and a large loft that is great for entertaining. The backyard is a peaceful retreat. The privacy fenced backyard is a great place to relax and also enjoy the great </a:t>
            </a:r>
            <a:r>
              <a:rPr lang="en-US" sz="1300" dirty="0" smtClean="0">
                <a:latin typeface="Times New Roman" panose="02020603050405020304" pitchFamily="18" charset="0"/>
                <a:cs typeface="Times New Roman" panose="02020603050405020304" pitchFamily="18" charset="0"/>
              </a:rPr>
              <a:t>6-seater </a:t>
            </a:r>
            <a:r>
              <a:rPr lang="en-US" sz="1300" dirty="0">
                <a:latin typeface="Times New Roman" panose="02020603050405020304" pitchFamily="18" charset="0"/>
                <a:cs typeface="Times New Roman" panose="02020603050405020304" pitchFamily="18" charset="0"/>
              </a:rPr>
              <a:t>hot tub. While you are relaxing in the spa you can enjoy the outdoor sound system that is already wired. Take advantage of all the </a:t>
            </a:r>
            <a:r>
              <a:rPr lang="en-US" sz="1300" dirty="0" smtClean="0">
                <a:latin typeface="Times New Roman" panose="02020603050405020304" pitchFamily="18" charset="0"/>
                <a:cs typeface="Times New Roman" panose="02020603050405020304" pitchFamily="18" charset="0"/>
              </a:rPr>
              <a:t>hard work </a:t>
            </a:r>
            <a:r>
              <a:rPr lang="en-US" sz="1300" dirty="0">
                <a:latin typeface="Times New Roman" panose="02020603050405020304" pitchFamily="18" charset="0"/>
                <a:cs typeface="Times New Roman" panose="02020603050405020304" pitchFamily="18" charset="0"/>
              </a:rPr>
              <a:t>these owners have put into this house. Don't let this one get away! Won't last long!</a:t>
            </a:r>
          </a:p>
        </p:txBody>
      </p:sp>
      <p:grpSp>
        <p:nvGrpSpPr>
          <p:cNvPr id="4" name="Group 3"/>
          <p:cNvGrpSpPr/>
          <p:nvPr/>
        </p:nvGrpSpPr>
        <p:grpSpPr>
          <a:xfrm>
            <a:off x="341364" y="1013961"/>
            <a:ext cx="7089675" cy="2415039"/>
            <a:chOff x="301724" y="1166361"/>
            <a:chExt cx="7089675" cy="2415039"/>
          </a:xfrm>
        </p:grpSpPr>
        <p:pic>
          <p:nvPicPr>
            <p:cNvPr id="25"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43103" y="1166362"/>
              <a:ext cx="3606919" cy="2411310"/>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19"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1724" y="1166361"/>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6"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760430" y="1166362"/>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17"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760430" y="2491058"/>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01724" y="2487330"/>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grpSp>
      <p:sp>
        <p:nvSpPr>
          <p:cNvPr id="24" name="Rectangle 23"/>
          <p:cNvSpPr/>
          <p:nvPr/>
        </p:nvSpPr>
        <p:spPr>
          <a:xfrm>
            <a:off x="1" y="3480311"/>
            <a:ext cx="7772400" cy="738664"/>
          </a:xfrm>
          <a:prstGeom prst="rect">
            <a:avLst/>
          </a:prstGeom>
        </p:spPr>
        <p:txBody>
          <a:bodyPr wrap="square">
            <a:spAutoFit/>
          </a:bodyPr>
          <a:lstStyle/>
          <a:p>
            <a:pPr algn="ctr"/>
            <a:r>
              <a:rPr lang="en-US" sz="2400" b="1" dirty="0">
                <a:solidFill>
                  <a:schemeClr val="accent1">
                    <a:lumMod val="75000"/>
                  </a:schemeClr>
                </a:solidFill>
                <a:latin typeface="Times New Roman" panose="02020603050405020304" pitchFamily="18" charset="0"/>
                <a:cs typeface="Times New Roman" panose="02020603050405020304" pitchFamily="18" charset="0"/>
              </a:rPr>
              <a:t>9257 N </a:t>
            </a:r>
            <a:r>
              <a:rPr lang="en-US" sz="2400" b="1" dirty="0" err="1">
                <a:solidFill>
                  <a:schemeClr val="accent1">
                    <a:lumMod val="75000"/>
                  </a:schemeClr>
                </a:solidFill>
                <a:latin typeface="Times New Roman" panose="02020603050405020304" pitchFamily="18" charset="0"/>
                <a:cs typeface="Times New Roman" panose="02020603050405020304" pitchFamily="18" charset="0"/>
              </a:rPr>
              <a:t>Moreto</a:t>
            </a:r>
            <a:r>
              <a:rPr lang="en-US" sz="2400" b="1" dirty="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smtClean="0">
                <a:solidFill>
                  <a:schemeClr val="accent1">
                    <a:lumMod val="75000"/>
                  </a:schemeClr>
                </a:solidFill>
                <a:latin typeface="Times New Roman" panose="02020603050405020304" pitchFamily="18" charset="0"/>
                <a:cs typeface="Times New Roman" panose="02020603050405020304" pitchFamily="18" charset="0"/>
              </a:rPr>
              <a:t>Circle</a:t>
            </a:r>
          </a:p>
          <a:p>
            <a:pPr algn="ctr"/>
            <a:r>
              <a:rPr lang="en-US" sz="1800" dirty="0" smtClean="0">
                <a:solidFill>
                  <a:schemeClr val="tx2"/>
                </a:solidFill>
                <a:latin typeface="Times New Roman" panose="02020603050405020304" pitchFamily="18" charset="0"/>
                <a:cs typeface="Times New Roman" panose="02020603050405020304" pitchFamily="18" charset="0"/>
              </a:rPr>
              <a:t>Wescott Plantation ~ Summerville ~ MLS</a:t>
            </a:r>
            <a:r>
              <a:rPr lang="en-US" sz="1800" dirty="0">
                <a:solidFill>
                  <a:schemeClr val="tx2"/>
                </a:solidFill>
                <a:latin typeface="Times New Roman" panose="02020603050405020304" pitchFamily="18" charset="0"/>
                <a:cs typeface="Times New Roman" panose="02020603050405020304" pitchFamily="18" charset="0"/>
              </a:rPr>
              <a:t># 15010069 ~ $279,900</a:t>
            </a:r>
            <a:endParaRPr lang="en-US" sz="1800" dirty="0" smtClean="0">
              <a:solidFill>
                <a:schemeClr val="tx2"/>
              </a:solidFill>
              <a:latin typeface="Times New Roman" panose="02020603050405020304" pitchFamily="18" charset="0"/>
              <a:cs typeface="Times New Roman" panose="02020603050405020304" pitchFamily="18" charset="0"/>
            </a:endParaRPr>
          </a:p>
        </p:txBody>
      </p:sp>
      <p:grpSp>
        <p:nvGrpSpPr>
          <p:cNvPr id="8" name="Group 7"/>
          <p:cNvGrpSpPr/>
          <p:nvPr/>
        </p:nvGrpSpPr>
        <p:grpSpPr>
          <a:xfrm>
            <a:off x="342902" y="7214698"/>
            <a:ext cx="7086599" cy="1090343"/>
            <a:chOff x="304801" y="7214698"/>
            <a:chExt cx="7086599" cy="1090343"/>
          </a:xfrm>
        </p:grpSpPr>
        <p:pic>
          <p:nvPicPr>
            <p:cNvPr id="2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4801" y="7214698"/>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65997" y="7216559"/>
              <a:ext cx="1625403" cy="1086621"/>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25200" y="7214698"/>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2"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945599" y="7214698"/>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grpSp>
      <p:sp>
        <p:nvSpPr>
          <p:cNvPr id="2" name="Title 1"/>
          <p:cNvSpPr>
            <a:spLocks noGrp="1"/>
          </p:cNvSpPr>
          <p:nvPr>
            <p:ph type="ctrTitle"/>
          </p:nvPr>
        </p:nvSpPr>
        <p:spPr>
          <a:xfrm>
            <a:off x="2082741" y="2594449"/>
            <a:ext cx="3606921" cy="838200"/>
          </a:xfrm>
          <a:noFill/>
        </p:spPr>
        <p:txBody>
          <a:bodyPr anchor="ctr">
            <a:noAutofit/>
          </a:bodyPr>
          <a:lstStyle/>
          <a:p>
            <a:r>
              <a:rPr lang="en-US" sz="2400" b="1" i="1" dirty="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The entire interior of </a:t>
            </a:r>
            <a:r>
              <a:rPr lang="en-US" sz="2400" b="1" i="1" dirty="0" smtClean="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the</a:t>
            </a:r>
            <a:br>
              <a:rPr lang="en-US" sz="2400" b="1" i="1" dirty="0" smtClean="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br>
            <a:r>
              <a:rPr lang="en-US" sz="2400" b="1" i="1" dirty="0" smtClean="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home is freshly painted</a:t>
            </a:r>
            <a:r>
              <a:rPr lang="en-US" sz="2400" b="1" i="1" dirty="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a:t>
            </a:r>
            <a:endParaRPr lang="en-US" sz="1200" b="1" dirty="0">
              <a:ln w="3175">
                <a:solidFill>
                  <a:schemeClr val="tx2"/>
                </a:solidFill>
              </a:ln>
              <a:solidFill>
                <a:srgbClr val="FFFF0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255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318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The entire interior of the home is freshly painted!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 Thomas</cp:lastModifiedBy>
  <cp:revision>28</cp:revision>
  <dcterms:created xsi:type="dcterms:W3CDTF">2006-08-16T00:00:00Z</dcterms:created>
  <dcterms:modified xsi:type="dcterms:W3CDTF">2015-07-28T16:26:40Z</dcterms:modified>
</cp:coreProperties>
</file>