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000"/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1066800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~ Handyman Special ~</a:t>
            </a:r>
            <a:br>
              <a:rPr lang="en-US" sz="28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800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8-Unit Multifamily Property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nickmavencharleston.com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200914" y="1464684"/>
            <a:ext cx="3952487" cy="2784938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Futura LtCn BT" panose="020B0408020204030204" pitchFamily="34" charset="0"/>
              </a:rPr>
              <a:t>927 N </a:t>
            </a:r>
            <a:r>
              <a:rPr lang="en-US" sz="1800" b="1" dirty="0" err="1">
                <a:latin typeface="Futura LtCn BT" panose="020B0408020204030204" pitchFamily="34" charset="0"/>
              </a:rPr>
              <a:t>Lemacks</a:t>
            </a:r>
            <a:r>
              <a:rPr lang="en-US" sz="1800" b="1" dirty="0">
                <a:latin typeface="Futura LtCn BT" panose="020B0408020204030204" pitchFamily="34" charset="0"/>
              </a:rPr>
              <a:t> Street</a:t>
            </a:r>
          </a:p>
          <a:p>
            <a:endParaRPr lang="en-US" sz="1800" dirty="0">
              <a:latin typeface="Futura LtCn BT" panose="020B0408020204030204" pitchFamily="34" charset="0"/>
            </a:endParaRPr>
          </a:p>
          <a:p>
            <a:r>
              <a:rPr lang="en-US" sz="1800" dirty="0">
                <a:latin typeface="Futura LtCn BT" panose="020B0408020204030204" pitchFamily="34" charset="0"/>
              </a:rPr>
              <a:t>Walterboro, SC 29488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MLS# 24025397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$450,000</a:t>
            </a:r>
          </a:p>
          <a:p>
            <a:endParaRPr lang="en-US" sz="1800" dirty="0">
              <a:latin typeface="Futura LtCn BT" panose="020B0408020204030204" pitchFamily="34" charset="0"/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Cn BT" panose="020B0408020204030204" pitchFamily="34" charset="0"/>
              </a:rPr>
              <a:t>Unit 1: Bedrooms: 1; Baths: 1</a:t>
            </a: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Cn BT" panose="020B0408020204030204" pitchFamily="34" charset="0"/>
              </a:rPr>
              <a:t>Unit 2: Bedrooms: 1; Baths: 1</a:t>
            </a: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Cn BT" panose="020B0408020204030204" pitchFamily="34" charset="0"/>
              </a:rPr>
              <a:t>Unit 3: Bedrooms: 1; Baths: 1</a:t>
            </a: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Cn BT" panose="020B0408020204030204" pitchFamily="34" charset="0"/>
              </a:rPr>
              <a:t>Unit 4: Bedrooms: 1; Baths: 1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76200" y="4647506"/>
            <a:ext cx="8077201" cy="2027692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680000"/>
                </a:solidFill>
                <a:latin typeface="Futura Lt BT" panose="020B0402020204020303" pitchFamily="34" charset="0"/>
              </a:rPr>
              <a:t>Unlock the potential of this unique investment property in the heart of Walterboro, SC! Total of 8 units! This opportunity offers 7 one-bedroom, one-bathroom units under one roof, perfect for rental income or a multi-family project. The building features a brand-new roof as of 2023, saving you a major expense while you focus on interior renovations. In addition to the multi-unit building, this parcel includes a separate 2-bedroom, 1-bathroom single-family home with its own address. The home also needs some TLC, making this a fantastic opportunity for investors looking to customize or flip. Sitting on a half-acre parcel, you have endless possibilities to maximize your return on investment. Take advantage of this rare opportunity to own an income-producing property in a growing area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5" b="5005"/>
          <a:stretch/>
        </p:blipFill>
        <p:spPr>
          <a:xfrm>
            <a:off x="76199" y="1464684"/>
            <a:ext cx="4124715" cy="27849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C910A54-245A-2C6D-4DF7-902A2141D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1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A house with a porch and a brick wall&#10;&#10;Description automatically generated">
            <a:extLst>
              <a:ext uri="{FF2B5EF4-FFF2-40B4-BE49-F238E27FC236}">
                <a16:creationId xmlns:a16="http://schemas.microsoft.com/office/drawing/2014/main" id="{8CC9802C-F224-A014-0132-A2CAD353C2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801" y="7073082"/>
            <a:ext cx="1828800" cy="1372136"/>
          </a:xfrm>
          <a:prstGeom prst="rect">
            <a:avLst/>
          </a:prstGeom>
        </p:spPr>
      </p:pic>
      <p:pic>
        <p:nvPicPr>
          <p:cNvPr id="11" name="Picture 10" descr="A brick building with stairs&#10;&#10;Description automatically generated">
            <a:extLst>
              <a:ext uri="{FF2B5EF4-FFF2-40B4-BE49-F238E27FC236}">
                <a16:creationId xmlns:a16="http://schemas.microsoft.com/office/drawing/2014/main" id="{A66037E1-80FC-89D2-3122-7D98D0F9178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0" y="7073082"/>
            <a:ext cx="1828800" cy="1372136"/>
          </a:xfrm>
          <a:prstGeom prst="rect">
            <a:avLst/>
          </a:prstGeom>
        </p:spPr>
      </p:pic>
      <p:pic>
        <p:nvPicPr>
          <p:cNvPr id="16" name="Picture 15" descr="A house with a lawn and a porch&#10;&#10;Description automatically generated">
            <a:extLst>
              <a:ext uri="{FF2B5EF4-FFF2-40B4-BE49-F238E27FC236}">
                <a16:creationId xmlns:a16="http://schemas.microsoft.com/office/drawing/2014/main" id="{17FA8ACD-89DB-0205-7FE0-808C4CF0ACC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7073082"/>
            <a:ext cx="1828800" cy="1372136"/>
          </a:xfrm>
          <a:prstGeom prst="rect">
            <a:avLst/>
          </a:prstGeom>
        </p:spPr>
      </p:pic>
      <p:pic>
        <p:nvPicPr>
          <p:cNvPr id="20" name="Picture 19" descr="A house with a brick wall and a brick fence&#10;&#10;Description automatically generated">
            <a:extLst>
              <a:ext uri="{FF2B5EF4-FFF2-40B4-BE49-F238E27FC236}">
                <a16:creationId xmlns:a16="http://schemas.microsoft.com/office/drawing/2014/main" id="{6396ABF1-B31B-46D4-BEC3-F4EBF3B29ED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1" y="7073082"/>
            <a:ext cx="1828800" cy="137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222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~ Handyman Special ~ 8-Unit Multifamily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107</cp:revision>
  <dcterms:created xsi:type="dcterms:W3CDTF">2006-08-16T00:00:00Z</dcterms:created>
  <dcterms:modified xsi:type="dcterms:W3CDTF">2024-10-03T15:42:13Z</dcterms:modified>
</cp:coreProperties>
</file>