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7315200" cy="9144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2477" y="5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48640" y="1496484"/>
            <a:ext cx="6217920" cy="3183467"/>
          </a:xfrm>
        </p:spPr>
        <p:txBody>
          <a:bodyPr anchor="b"/>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914400" y="4802717"/>
            <a:ext cx="5486400" cy="2207683"/>
          </a:xfrm>
        </p:spPr>
        <p:txBody>
          <a:bodyPr/>
          <a:lstStyle>
            <a:lvl1pPr marL="0" indent="0" algn="ctr">
              <a:buNone/>
              <a:defRPr sz="1920"/>
            </a:lvl1pPr>
            <a:lvl2pPr marL="365760" indent="0" algn="ctr">
              <a:buNone/>
              <a:defRPr sz="1600"/>
            </a:lvl2pPr>
            <a:lvl3pPr marL="731520" indent="0" algn="ctr">
              <a:buNone/>
              <a:defRPr sz="1440"/>
            </a:lvl3pPr>
            <a:lvl4pPr marL="1097280" indent="0" algn="ctr">
              <a:buNone/>
              <a:defRPr sz="1280"/>
            </a:lvl4pPr>
            <a:lvl5pPr marL="1463040" indent="0" algn="ctr">
              <a:buNone/>
              <a:defRPr sz="1280"/>
            </a:lvl5pPr>
            <a:lvl6pPr marL="1828800" indent="0" algn="ctr">
              <a:buNone/>
              <a:defRPr sz="1280"/>
            </a:lvl6pPr>
            <a:lvl7pPr marL="2194560" indent="0" algn="ctr">
              <a:buNone/>
              <a:defRPr sz="1280"/>
            </a:lvl7pPr>
            <a:lvl8pPr marL="2560320" indent="0" algn="ctr">
              <a:buNone/>
              <a:defRPr sz="1280"/>
            </a:lvl8pPr>
            <a:lvl9pPr marL="2926080" indent="0" algn="ctr">
              <a:buNone/>
              <a:defRPr sz="128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DEE1867-B3D7-4709-9A5D-B88D860BAE96}" type="datetimeFigureOut">
              <a:rPr lang="en-US" smtClean="0"/>
              <a:t>12/19/2021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5635F7-D85F-439E-8C40-5FE5A28C9330}" type="slidenum">
              <a:rPr lang="en-US" smtClean="0"/>
              <a:t>‹#›</a:t>
            </a:fld>
            <a:endParaRPr lang="en-US"/>
          </a:p>
        </p:txBody>
      </p:sp>
    </p:spTree>
    <p:extLst>
      <p:ext uri="{BB962C8B-B14F-4D97-AF65-F5344CB8AC3E}">
        <p14:creationId xmlns:p14="http://schemas.microsoft.com/office/powerpoint/2010/main" val="40225606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EE1867-B3D7-4709-9A5D-B88D860BAE96}" type="datetimeFigureOut">
              <a:rPr lang="en-US" smtClean="0"/>
              <a:t>12/19/2021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5635F7-D85F-439E-8C40-5FE5A28C9330}" type="slidenum">
              <a:rPr lang="en-US" smtClean="0"/>
              <a:t>‹#›</a:t>
            </a:fld>
            <a:endParaRPr lang="en-US"/>
          </a:p>
        </p:txBody>
      </p:sp>
    </p:spTree>
    <p:extLst>
      <p:ext uri="{BB962C8B-B14F-4D97-AF65-F5344CB8AC3E}">
        <p14:creationId xmlns:p14="http://schemas.microsoft.com/office/powerpoint/2010/main" val="29951493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234940" y="486834"/>
            <a:ext cx="1577340" cy="77491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02920" y="486834"/>
            <a:ext cx="4640580"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EE1867-B3D7-4709-9A5D-B88D860BAE96}" type="datetimeFigureOut">
              <a:rPr lang="en-US" smtClean="0"/>
              <a:t>12/19/2021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5635F7-D85F-439E-8C40-5FE5A28C9330}" type="slidenum">
              <a:rPr lang="en-US" smtClean="0"/>
              <a:t>‹#›</a:t>
            </a:fld>
            <a:endParaRPr lang="en-US"/>
          </a:p>
        </p:txBody>
      </p:sp>
    </p:spTree>
    <p:extLst>
      <p:ext uri="{BB962C8B-B14F-4D97-AF65-F5344CB8AC3E}">
        <p14:creationId xmlns:p14="http://schemas.microsoft.com/office/powerpoint/2010/main" val="28146182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EE1867-B3D7-4709-9A5D-B88D860BAE96}" type="datetimeFigureOut">
              <a:rPr lang="en-US" smtClean="0"/>
              <a:t>12/19/2021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5635F7-D85F-439E-8C40-5FE5A28C9330}" type="slidenum">
              <a:rPr lang="en-US" smtClean="0"/>
              <a:t>‹#›</a:t>
            </a:fld>
            <a:endParaRPr lang="en-US"/>
          </a:p>
        </p:txBody>
      </p:sp>
    </p:spTree>
    <p:extLst>
      <p:ext uri="{BB962C8B-B14F-4D97-AF65-F5344CB8AC3E}">
        <p14:creationId xmlns:p14="http://schemas.microsoft.com/office/powerpoint/2010/main" val="28116161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99110" y="2279653"/>
            <a:ext cx="6309360" cy="3803649"/>
          </a:xfrm>
        </p:spPr>
        <p:txBody>
          <a:bodyPr anchor="b"/>
          <a:lstStyle>
            <a:lvl1pPr>
              <a:defRPr sz="4800"/>
            </a:lvl1pPr>
          </a:lstStyle>
          <a:p>
            <a:r>
              <a:rPr lang="en-US"/>
              <a:t>Click to edit Master title style</a:t>
            </a:r>
            <a:endParaRPr lang="en-US" dirty="0"/>
          </a:p>
        </p:txBody>
      </p:sp>
      <p:sp>
        <p:nvSpPr>
          <p:cNvPr id="3" name="Text Placeholder 2"/>
          <p:cNvSpPr>
            <a:spLocks noGrp="1"/>
          </p:cNvSpPr>
          <p:nvPr>
            <p:ph type="body" idx="1"/>
          </p:nvPr>
        </p:nvSpPr>
        <p:spPr>
          <a:xfrm>
            <a:off x="499110" y="6119286"/>
            <a:ext cx="6309360" cy="2000249"/>
          </a:xfrm>
        </p:spPr>
        <p:txBody>
          <a:bodyPr/>
          <a:lstStyle>
            <a:lvl1pPr marL="0" indent="0">
              <a:buNone/>
              <a:defRPr sz="1920">
                <a:solidFill>
                  <a:schemeClr val="tx1"/>
                </a:solidFill>
              </a:defRPr>
            </a:lvl1pPr>
            <a:lvl2pPr marL="365760" indent="0">
              <a:buNone/>
              <a:defRPr sz="1600">
                <a:solidFill>
                  <a:schemeClr val="tx1">
                    <a:tint val="75000"/>
                  </a:schemeClr>
                </a:solidFill>
              </a:defRPr>
            </a:lvl2pPr>
            <a:lvl3pPr marL="731520" indent="0">
              <a:buNone/>
              <a:defRPr sz="1440">
                <a:solidFill>
                  <a:schemeClr val="tx1">
                    <a:tint val="75000"/>
                  </a:schemeClr>
                </a:solidFill>
              </a:defRPr>
            </a:lvl3pPr>
            <a:lvl4pPr marL="1097280" indent="0">
              <a:buNone/>
              <a:defRPr sz="1280">
                <a:solidFill>
                  <a:schemeClr val="tx1">
                    <a:tint val="75000"/>
                  </a:schemeClr>
                </a:solidFill>
              </a:defRPr>
            </a:lvl4pPr>
            <a:lvl5pPr marL="1463040" indent="0">
              <a:buNone/>
              <a:defRPr sz="1280">
                <a:solidFill>
                  <a:schemeClr val="tx1">
                    <a:tint val="75000"/>
                  </a:schemeClr>
                </a:solidFill>
              </a:defRPr>
            </a:lvl5pPr>
            <a:lvl6pPr marL="1828800" indent="0">
              <a:buNone/>
              <a:defRPr sz="1280">
                <a:solidFill>
                  <a:schemeClr val="tx1">
                    <a:tint val="75000"/>
                  </a:schemeClr>
                </a:solidFill>
              </a:defRPr>
            </a:lvl6pPr>
            <a:lvl7pPr marL="2194560" indent="0">
              <a:buNone/>
              <a:defRPr sz="1280">
                <a:solidFill>
                  <a:schemeClr val="tx1">
                    <a:tint val="75000"/>
                  </a:schemeClr>
                </a:solidFill>
              </a:defRPr>
            </a:lvl7pPr>
            <a:lvl8pPr marL="2560320" indent="0">
              <a:buNone/>
              <a:defRPr sz="1280">
                <a:solidFill>
                  <a:schemeClr val="tx1">
                    <a:tint val="75000"/>
                  </a:schemeClr>
                </a:solidFill>
              </a:defRPr>
            </a:lvl8pPr>
            <a:lvl9pPr marL="2926080" indent="0">
              <a:buNone/>
              <a:defRPr sz="128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EE1867-B3D7-4709-9A5D-B88D860BAE96}" type="datetimeFigureOut">
              <a:rPr lang="en-US" smtClean="0"/>
              <a:t>12/19/2021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5635F7-D85F-439E-8C40-5FE5A28C9330}" type="slidenum">
              <a:rPr lang="en-US" smtClean="0"/>
              <a:t>‹#›</a:t>
            </a:fld>
            <a:endParaRPr lang="en-US"/>
          </a:p>
        </p:txBody>
      </p:sp>
    </p:spTree>
    <p:extLst>
      <p:ext uri="{BB962C8B-B14F-4D97-AF65-F5344CB8AC3E}">
        <p14:creationId xmlns:p14="http://schemas.microsoft.com/office/powerpoint/2010/main" val="26601917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02920" y="2434167"/>
            <a:ext cx="310896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703320" y="2434167"/>
            <a:ext cx="310896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EE1867-B3D7-4709-9A5D-B88D860BAE96}" type="datetimeFigureOut">
              <a:rPr lang="en-US" smtClean="0"/>
              <a:t>12/19/2021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5635F7-D85F-439E-8C40-5FE5A28C9330}" type="slidenum">
              <a:rPr lang="en-US" smtClean="0"/>
              <a:t>‹#›</a:t>
            </a:fld>
            <a:endParaRPr lang="en-US"/>
          </a:p>
        </p:txBody>
      </p:sp>
    </p:spTree>
    <p:extLst>
      <p:ext uri="{BB962C8B-B14F-4D97-AF65-F5344CB8AC3E}">
        <p14:creationId xmlns:p14="http://schemas.microsoft.com/office/powerpoint/2010/main" val="4587276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3873" y="486836"/>
            <a:ext cx="6309360" cy="17674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503874" y="2241551"/>
            <a:ext cx="3094672" cy="1098549"/>
          </a:xfrm>
        </p:spPr>
        <p:txBody>
          <a:bodyPr anchor="b"/>
          <a:lstStyle>
            <a:lvl1pPr marL="0" indent="0">
              <a:buNone/>
              <a:defRPr sz="1920" b="1"/>
            </a:lvl1pPr>
            <a:lvl2pPr marL="365760" indent="0">
              <a:buNone/>
              <a:defRPr sz="1600" b="1"/>
            </a:lvl2pPr>
            <a:lvl3pPr marL="731520" indent="0">
              <a:buNone/>
              <a:defRPr sz="1440" b="1"/>
            </a:lvl3pPr>
            <a:lvl4pPr marL="1097280" indent="0">
              <a:buNone/>
              <a:defRPr sz="1280" b="1"/>
            </a:lvl4pPr>
            <a:lvl5pPr marL="1463040" indent="0">
              <a:buNone/>
              <a:defRPr sz="1280" b="1"/>
            </a:lvl5pPr>
            <a:lvl6pPr marL="1828800" indent="0">
              <a:buNone/>
              <a:defRPr sz="1280" b="1"/>
            </a:lvl6pPr>
            <a:lvl7pPr marL="2194560" indent="0">
              <a:buNone/>
              <a:defRPr sz="1280" b="1"/>
            </a:lvl7pPr>
            <a:lvl8pPr marL="2560320" indent="0">
              <a:buNone/>
              <a:defRPr sz="1280" b="1"/>
            </a:lvl8pPr>
            <a:lvl9pPr marL="2926080" indent="0">
              <a:buNone/>
              <a:defRPr sz="1280" b="1"/>
            </a:lvl9pPr>
          </a:lstStyle>
          <a:p>
            <a:pPr lvl="0"/>
            <a:r>
              <a:rPr lang="en-US"/>
              <a:t>Click to edit Master text styles</a:t>
            </a:r>
          </a:p>
        </p:txBody>
      </p:sp>
      <p:sp>
        <p:nvSpPr>
          <p:cNvPr id="4" name="Content Placeholder 3"/>
          <p:cNvSpPr>
            <a:spLocks noGrp="1"/>
          </p:cNvSpPr>
          <p:nvPr>
            <p:ph sz="half" idx="2"/>
          </p:nvPr>
        </p:nvSpPr>
        <p:spPr>
          <a:xfrm>
            <a:off x="503874" y="3340100"/>
            <a:ext cx="3094672"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703320" y="2241551"/>
            <a:ext cx="3109913" cy="1098549"/>
          </a:xfrm>
        </p:spPr>
        <p:txBody>
          <a:bodyPr anchor="b"/>
          <a:lstStyle>
            <a:lvl1pPr marL="0" indent="0">
              <a:buNone/>
              <a:defRPr sz="1920" b="1"/>
            </a:lvl1pPr>
            <a:lvl2pPr marL="365760" indent="0">
              <a:buNone/>
              <a:defRPr sz="1600" b="1"/>
            </a:lvl2pPr>
            <a:lvl3pPr marL="731520" indent="0">
              <a:buNone/>
              <a:defRPr sz="1440" b="1"/>
            </a:lvl3pPr>
            <a:lvl4pPr marL="1097280" indent="0">
              <a:buNone/>
              <a:defRPr sz="1280" b="1"/>
            </a:lvl4pPr>
            <a:lvl5pPr marL="1463040" indent="0">
              <a:buNone/>
              <a:defRPr sz="1280" b="1"/>
            </a:lvl5pPr>
            <a:lvl6pPr marL="1828800" indent="0">
              <a:buNone/>
              <a:defRPr sz="1280" b="1"/>
            </a:lvl6pPr>
            <a:lvl7pPr marL="2194560" indent="0">
              <a:buNone/>
              <a:defRPr sz="1280" b="1"/>
            </a:lvl7pPr>
            <a:lvl8pPr marL="2560320" indent="0">
              <a:buNone/>
              <a:defRPr sz="1280" b="1"/>
            </a:lvl8pPr>
            <a:lvl9pPr marL="2926080" indent="0">
              <a:buNone/>
              <a:defRPr sz="1280" b="1"/>
            </a:lvl9pPr>
          </a:lstStyle>
          <a:p>
            <a:pPr lvl="0"/>
            <a:r>
              <a:rPr lang="en-US"/>
              <a:t>Click to edit Master text styles</a:t>
            </a:r>
          </a:p>
        </p:txBody>
      </p:sp>
      <p:sp>
        <p:nvSpPr>
          <p:cNvPr id="6" name="Content Placeholder 5"/>
          <p:cNvSpPr>
            <a:spLocks noGrp="1"/>
          </p:cNvSpPr>
          <p:nvPr>
            <p:ph sz="quarter" idx="4"/>
          </p:nvPr>
        </p:nvSpPr>
        <p:spPr>
          <a:xfrm>
            <a:off x="3703320" y="3340100"/>
            <a:ext cx="3109913"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EE1867-B3D7-4709-9A5D-B88D860BAE96}" type="datetimeFigureOut">
              <a:rPr lang="en-US" smtClean="0"/>
              <a:t>12/19/2021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A5635F7-D85F-439E-8C40-5FE5A28C9330}" type="slidenum">
              <a:rPr lang="en-US" smtClean="0"/>
              <a:t>‹#›</a:t>
            </a:fld>
            <a:endParaRPr lang="en-US"/>
          </a:p>
        </p:txBody>
      </p:sp>
    </p:spTree>
    <p:extLst>
      <p:ext uri="{BB962C8B-B14F-4D97-AF65-F5344CB8AC3E}">
        <p14:creationId xmlns:p14="http://schemas.microsoft.com/office/powerpoint/2010/main" val="20225575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EE1867-B3D7-4709-9A5D-B88D860BAE96}" type="datetimeFigureOut">
              <a:rPr lang="en-US" smtClean="0"/>
              <a:t>12/19/2021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A5635F7-D85F-439E-8C40-5FE5A28C9330}" type="slidenum">
              <a:rPr lang="en-US" smtClean="0"/>
              <a:t>‹#›</a:t>
            </a:fld>
            <a:endParaRPr lang="en-US"/>
          </a:p>
        </p:txBody>
      </p:sp>
    </p:spTree>
    <p:extLst>
      <p:ext uri="{BB962C8B-B14F-4D97-AF65-F5344CB8AC3E}">
        <p14:creationId xmlns:p14="http://schemas.microsoft.com/office/powerpoint/2010/main" val="11702307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EE1867-B3D7-4709-9A5D-B88D860BAE96}" type="datetimeFigureOut">
              <a:rPr lang="en-US" smtClean="0"/>
              <a:t>12/19/2021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A5635F7-D85F-439E-8C40-5FE5A28C9330}" type="slidenum">
              <a:rPr lang="en-US" smtClean="0"/>
              <a:t>‹#›</a:t>
            </a:fld>
            <a:endParaRPr lang="en-US"/>
          </a:p>
        </p:txBody>
      </p:sp>
    </p:spTree>
    <p:extLst>
      <p:ext uri="{BB962C8B-B14F-4D97-AF65-F5344CB8AC3E}">
        <p14:creationId xmlns:p14="http://schemas.microsoft.com/office/powerpoint/2010/main" val="16881785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873" y="609600"/>
            <a:ext cx="2359342" cy="2133600"/>
          </a:xfrm>
        </p:spPr>
        <p:txBody>
          <a:bodyPr anchor="b"/>
          <a:lstStyle>
            <a:lvl1pPr>
              <a:defRPr sz="2560"/>
            </a:lvl1pPr>
          </a:lstStyle>
          <a:p>
            <a:r>
              <a:rPr lang="en-US"/>
              <a:t>Click to edit Master title style</a:t>
            </a:r>
            <a:endParaRPr lang="en-US" dirty="0"/>
          </a:p>
        </p:txBody>
      </p:sp>
      <p:sp>
        <p:nvSpPr>
          <p:cNvPr id="3" name="Content Placeholder 2"/>
          <p:cNvSpPr>
            <a:spLocks noGrp="1"/>
          </p:cNvSpPr>
          <p:nvPr>
            <p:ph idx="1"/>
          </p:nvPr>
        </p:nvSpPr>
        <p:spPr>
          <a:xfrm>
            <a:off x="3109913" y="1316569"/>
            <a:ext cx="3703320" cy="6498167"/>
          </a:xfrm>
        </p:spPr>
        <p:txBody>
          <a:bodyPr/>
          <a:lstStyle>
            <a:lvl1pPr>
              <a:defRPr sz="2560"/>
            </a:lvl1pPr>
            <a:lvl2pPr>
              <a:defRPr sz="2240"/>
            </a:lvl2pPr>
            <a:lvl3pPr>
              <a:defRPr sz="192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03873" y="2743200"/>
            <a:ext cx="2359342" cy="5082117"/>
          </a:xfrm>
        </p:spPr>
        <p:txBody>
          <a:bodyPr/>
          <a:lstStyle>
            <a:lvl1pPr marL="0" indent="0">
              <a:buNone/>
              <a:defRPr sz="1280"/>
            </a:lvl1pPr>
            <a:lvl2pPr marL="365760" indent="0">
              <a:buNone/>
              <a:defRPr sz="1120"/>
            </a:lvl2pPr>
            <a:lvl3pPr marL="731520" indent="0">
              <a:buNone/>
              <a:defRPr sz="960"/>
            </a:lvl3pPr>
            <a:lvl4pPr marL="1097280" indent="0">
              <a:buNone/>
              <a:defRPr sz="800"/>
            </a:lvl4pPr>
            <a:lvl5pPr marL="1463040" indent="0">
              <a:buNone/>
              <a:defRPr sz="800"/>
            </a:lvl5pPr>
            <a:lvl6pPr marL="1828800" indent="0">
              <a:buNone/>
              <a:defRPr sz="800"/>
            </a:lvl6pPr>
            <a:lvl7pPr marL="2194560" indent="0">
              <a:buNone/>
              <a:defRPr sz="800"/>
            </a:lvl7pPr>
            <a:lvl8pPr marL="2560320" indent="0">
              <a:buNone/>
              <a:defRPr sz="800"/>
            </a:lvl8pPr>
            <a:lvl9pPr marL="2926080" indent="0">
              <a:buNone/>
              <a:defRPr sz="800"/>
            </a:lvl9pPr>
          </a:lstStyle>
          <a:p>
            <a:pPr lvl="0"/>
            <a:r>
              <a:rPr lang="en-US"/>
              <a:t>Click to edit Master text styles</a:t>
            </a:r>
          </a:p>
        </p:txBody>
      </p:sp>
      <p:sp>
        <p:nvSpPr>
          <p:cNvPr id="5" name="Date Placeholder 4"/>
          <p:cNvSpPr>
            <a:spLocks noGrp="1"/>
          </p:cNvSpPr>
          <p:nvPr>
            <p:ph type="dt" sz="half" idx="10"/>
          </p:nvPr>
        </p:nvSpPr>
        <p:spPr/>
        <p:txBody>
          <a:bodyPr/>
          <a:lstStyle/>
          <a:p>
            <a:fld id="{1DEE1867-B3D7-4709-9A5D-B88D860BAE96}" type="datetimeFigureOut">
              <a:rPr lang="en-US" smtClean="0"/>
              <a:t>12/19/2021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5635F7-D85F-439E-8C40-5FE5A28C9330}" type="slidenum">
              <a:rPr lang="en-US" smtClean="0"/>
              <a:t>‹#›</a:t>
            </a:fld>
            <a:endParaRPr lang="en-US"/>
          </a:p>
        </p:txBody>
      </p:sp>
    </p:spTree>
    <p:extLst>
      <p:ext uri="{BB962C8B-B14F-4D97-AF65-F5344CB8AC3E}">
        <p14:creationId xmlns:p14="http://schemas.microsoft.com/office/powerpoint/2010/main" val="41265441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873" y="609600"/>
            <a:ext cx="2359342" cy="2133600"/>
          </a:xfrm>
        </p:spPr>
        <p:txBody>
          <a:bodyPr anchor="b"/>
          <a:lstStyle>
            <a:lvl1pPr>
              <a:defRPr sz="2560"/>
            </a:lvl1pPr>
          </a:lstStyle>
          <a:p>
            <a:r>
              <a:rPr lang="en-US"/>
              <a:t>Click to edit Master title style</a:t>
            </a:r>
            <a:endParaRPr lang="en-US" dirty="0"/>
          </a:p>
        </p:txBody>
      </p:sp>
      <p:sp>
        <p:nvSpPr>
          <p:cNvPr id="3" name="Picture Placeholder 2"/>
          <p:cNvSpPr>
            <a:spLocks noGrp="1" noChangeAspect="1"/>
          </p:cNvSpPr>
          <p:nvPr>
            <p:ph type="pic" idx="1"/>
          </p:nvPr>
        </p:nvSpPr>
        <p:spPr>
          <a:xfrm>
            <a:off x="3109913" y="1316569"/>
            <a:ext cx="3703320" cy="6498167"/>
          </a:xfrm>
        </p:spPr>
        <p:txBody>
          <a:bodyPr anchor="t"/>
          <a:lstStyle>
            <a:lvl1pPr marL="0" indent="0">
              <a:buNone/>
              <a:defRPr sz="2560"/>
            </a:lvl1pPr>
            <a:lvl2pPr marL="365760" indent="0">
              <a:buNone/>
              <a:defRPr sz="2240"/>
            </a:lvl2pPr>
            <a:lvl3pPr marL="731520" indent="0">
              <a:buNone/>
              <a:defRPr sz="1920"/>
            </a:lvl3pPr>
            <a:lvl4pPr marL="1097280" indent="0">
              <a:buNone/>
              <a:defRPr sz="1600"/>
            </a:lvl4pPr>
            <a:lvl5pPr marL="1463040" indent="0">
              <a:buNone/>
              <a:defRPr sz="1600"/>
            </a:lvl5pPr>
            <a:lvl6pPr marL="1828800" indent="0">
              <a:buNone/>
              <a:defRPr sz="1600"/>
            </a:lvl6pPr>
            <a:lvl7pPr marL="2194560" indent="0">
              <a:buNone/>
              <a:defRPr sz="1600"/>
            </a:lvl7pPr>
            <a:lvl8pPr marL="2560320" indent="0">
              <a:buNone/>
              <a:defRPr sz="1600"/>
            </a:lvl8pPr>
            <a:lvl9pPr marL="292608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03873" y="2743200"/>
            <a:ext cx="2359342" cy="5082117"/>
          </a:xfrm>
        </p:spPr>
        <p:txBody>
          <a:bodyPr/>
          <a:lstStyle>
            <a:lvl1pPr marL="0" indent="0">
              <a:buNone/>
              <a:defRPr sz="1280"/>
            </a:lvl1pPr>
            <a:lvl2pPr marL="365760" indent="0">
              <a:buNone/>
              <a:defRPr sz="1120"/>
            </a:lvl2pPr>
            <a:lvl3pPr marL="731520" indent="0">
              <a:buNone/>
              <a:defRPr sz="960"/>
            </a:lvl3pPr>
            <a:lvl4pPr marL="1097280" indent="0">
              <a:buNone/>
              <a:defRPr sz="800"/>
            </a:lvl4pPr>
            <a:lvl5pPr marL="1463040" indent="0">
              <a:buNone/>
              <a:defRPr sz="800"/>
            </a:lvl5pPr>
            <a:lvl6pPr marL="1828800" indent="0">
              <a:buNone/>
              <a:defRPr sz="800"/>
            </a:lvl6pPr>
            <a:lvl7pPr marL="2194560" indent="0">
              <a:buNone/>
              <a:defRPr sz="800"/>
            </a:lvl7pPr>
            <a:lvl8pPr marL="2560320" indent="0">
              <a:buNone/>
              <a:defRPr sz="800"/>
            </a:lvl8pPr>
            <a:lvl9pPr marL="2926080" indent="0">
              <a:buNone/>
              <a:defRPr sz="800"/>
            </a:lvl9pPr>
          </a:lstStyle>
          <a:p>
            <a:pPr lvl="0"/>
            <a:r>
              <a:rPr lang="en-US"/>
              <a:t>Click to edit Master text styles</a:t>
            </a:r>
          </a:p>
        </p:txBody>
      </p:sp>
      <p:sp>
        <p:nvSpPr>
          <p:cNvPr id="5" name="Date Placeholder 4"/>
          <p:cNvSpPr>
            <a:spLocks noGrp="1"/>
          </p:cNvSpPr>
          <p:nvPr>
            <p:ph type="dt" sz="half" idx="10"/>
          </p:nvPr>
        </p:nvSpPr>
        <p:spPr/>
        <p:txBody>
          <a:bodyPr/>
          <a:lstStyle/>
          <a:p>
            <a:fld id="{1DEE1867-B3D7-4709-9A5D-B88D860BAE96}" type="datetimeFigureOut">
              <a:rPr lang="en-US" smtClean="0"/>
              <a:t>12/19/2021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5635F7-D85F-439E-8C40-5FE5A28C9330}" type="slidenum">
              <a:rPr lang="en-US" smtClean="0"/>
              <a:t>‹#›</a:t>
            </a:fld>
            <a:endParaRPr lang="en-US"/>
          </a:p>
        </p:txBody>
      </p:sp>
    </p:spTree>
    <p:extLst>
      <p:ext uri="{BB962C8B-B14F-4D97-AF65-F5344CB8AC3E}">
        <p14:creationId xmlns:p14="http://schemas.microsoft.com/office/powerpoint/2010/main" val="7900693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2920" y="486836"/>
            <a:ext cx="6309360" cy="176741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02920" y="2434167"/>
            <a:ext cx="6309360"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02920" y="8475136"/>
            <a:ext cx="1645920" cy="486833"/>
          </a:xfrm>
          <a:prstGeom prst="rect">
            <a:avLst/>
          </a:prstGeom>
        </p:spPr>
        <p:txBody>
          <a:bodyPr vert="horz" lIns="91440" tIns="45720" rIns="91440" bIns="45720" rtlCol="0" anchor="ctr"/>
          <a:lstStyle>
            <a:lvl1pPr algn="l">
              <a:defRPr sz="960">
                <a:solidFill>
                  <a:schemeClr val="tx1">
                    <a:tint val="75000"/>
                  </a:schemeClr>
                </a:solidFill>
              </a:defRPr>
            </a:lvl1pPr>
          </a:lstStyle>
          <a:p>
            <a:fld id="{1DEE1867-B3D7-4709-9A5D-B88D860BAE96}" type="datetimeFigureOut">
              <a:rPr lang="en-US" smtClean="0"/>
              <a:t>12/19/2021</a:t>
            </a:fld>
            <a:endParaRPr lang="en-US"/>
          </a:p>
        </p:txBody>
      </p:sp>
      <p:sp>
        <p:nvSpPr>
          <p:cNvPr id="5" name="Footer Placeholder 4"/>
          <p:cNvSpPr>
            <a:spLocks noGrp="1"/>
          </p:cNvSpPr>
          <p:nvPr>
            <p:ph type="ftr" sz="quarter" idx="3"/>
          </p:nvPr>
        </p:nvSpPr>
        <p:spPr>
          <a:xfrm>
            <a:off x="2423160" y="8475136"/>
            <a:ext cx="2468880" cy="486833"/>
          </a:xfrm>
          <a:prstGeom prst="rect">
            <a:avLst/>
          </a:prstGeom>
        </p:spPr>
        <p:txBody>
          <a:bodyPr vert="horz" lIns="91440" tIns="45720" rIns="91440" bIns="45720" rtlCol="0" anchor="ctr"/>
          <a:lstStyle>
            <a:lvl1pPr algn="ctr">
              <a:defRPr sz="96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166360" y="8475136"/>
            <a:ext cx="1645920" cy="486833"/>
          </a:xfrm>
          <a:prstGeom prst="rect">
            <a:avLst/>
          </a:prstGeom>
        </p:spPr>
        <p:txBody>
          <a:bodyPr vert="horz" lIns="91440" tIns="45720" rIns="91440" bIns="45720" rtlCol="0" anchor="ctr"/>
          <a:lstStyle>
            <a:lvl1pPr algn="r">
              <a:defRPr sz="960">
                <a:solidFill>
                  <a:schemeClr val="tx1">
                    <a:tint val="75000"/>
                  </a:schemeClr>
                </a:solidFill>
              </a:defRPr>
            </a:lvl1pPr>
          </a:lstStyle>
          <a:p>
            <a:fld id="{1A5635F7-D85F-439E-8C40-5FE5A28C9330}" type="slidenum">
              <a:rPr lang="en-US" smtClean="0"/>
              <a:t>‹#›</a:t>
            </a:fld>
            <a:endParaRPr lang="en-US"/>
          </a:p>
        </p:txBody>
      </p:sp>
    </p:spTree>
    <p:extLst>
      <p:ext uri="{BB962C8B-B14F-4D97-AF65-F5344CB8AC3E}">
        <p14:creationId xmlns:p14="http://schemas.microsoft.com/office/powerpoint/2010/main" val="27422118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31520" rtl="0" eaLnBrk="1" latinLnBrk="0" hangingPunct="1">
        <a:lnSpc>
          <a:spcPct val="90000"/>
        </a:lnSpc>
        <a:spcBef>
          <a:spcPct val="0"/>
        </a:spcBef>
        <a:buNone/>
        <a:defRPr sz="3520" kern="1200">
          <a:solidFill>
            <a:schemeClr val="tx1"/>
          </a:solidFill>
          <a:latin typeface="+mj-lt"/>
          <a:ea typeface="+mj-ea"/>
          <a:cs typeface="+mj-cs"/>
        </a:defRPr>
      </a:lvl1pPr>
    </p:titleStyle>
    <p:bodyStyle>
      <a:lvl1pPr marL="182880" indent="-182880" algn="l" defTabSz="731520" rtl="0" eaLnBrk="1" latinLnBrk="0" hangingPunct="1">
        <a:lnSpc>
          <a:spcPct val="90000"/>
        </a:lnSpc>
        <a:spcBef>
          <a:spcPts val="800"/>
        </a:spcBef>
        <a:buFont typeface="Arial" panose="020B0604020202020204" pitchFamily="34" charset="0"/>
        <a:buChar char="•"/>
        <a:defRPr sz="2240" kern="1200">
          <a:solidFill>
            <a:schemeClr val="tx1"/>
          </a:solidFill>
          <a:latin typeface="+mn-lt"/>
          <a:ea typeface="+mn-ea"/>
          <a:cs typeface="+mn-cs"/>
        </a:defRPr>
      </a:lvl1pPr>
      <a:lvl2pPr marL="548640" indent="-182880" algn="l" defTabSz="731520" rtl="0" eaLnBrk="1" latinLnBrk="0" hangingPunct="1">
        <a:lnSpc>
          <a:spcPct val="90000"/>
        </a:lnSpc>
        <a:spcBef>
          <a:spcPts val="400"/>
        </a:spcBef>
        <a:buFont typeface="Arial" panose="020B0604020202020204" pitchFamily="34" charset="0"/>
        <a:buChar char="•"/>
        <a:defRPr sz="1920" kern="1200">
          <a:solidFill>
            <a:schemeClr val="tx1"/>
          </a:solidFill>
          <a:latin typeface="+mn-lt"/>
          <a:ea typeface="+mn-ea"/>
          <a:cs typeface="+mn-cs"/>
        </a:defRPr>
      </a:lvl2pPr>
      <a:lvl3pPr marL="914400" indent="-182880" algn="l" defTabSz="73152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3pPr>
      <a:lvl4pPr marL="128016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4pPr>
      <a:lvl5pPr marL="164592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5pPr>
      <a:lvl6pPr marL="201168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6pPr>
      <a:lvl7pPr marL="237744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7pPr>
      <a:lvl8pPr marL="274320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8pPr>
      <a:lvl9pPr marL="310896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9pPr>
    </p:bodyStyle>
    <p:otherStyle>
      <a:defPPr>
        <a:defRPr lang="en-US"/>
      </a:defPPr>
      <a:lvl1pPr marL="0" algn="l" defTabSz="731520" rtl="0" eaLnBrk="1" latinLnBrk="0" hangingPunct="1">
        <a:defRPr sz="1440" kern="1200">
          <a:solidFill>
            <a:schemeClr val="tx1"/>
          </a:solidFill>
          <a:latin typeface="+mn-lt"/>
          <a:ea typeface="+mn-ea"/>
          <a:cs typeface="+mn-cs"/>
        </a:defRPr>
      </a:lvl1pPr>
      <a:lvl2pPr marL="365760" algn="l" defTabSz="731520" rtl="0" eaLnBrk="1" latinLnBrk="0" hangingPunct="1">
        <a:defRPr sz="1440" kern="1200">
          <a:solidFill>
            <a:schemeClr val="tx1"/>
          </a:solidFill>
          <a:latin typeface="+mn-lt"/>
          <a:ea typeface="+mn-ea"/>
          <a:cs typeface="+mn-cs"/>
        </a:defRPr>
      </a:lvl2pPr>
      <a:lvl3pPr marL="731520" algn="l" defTabSz="731520" rtl="0" eaLnBrk="1" latinLnBrk="0" hangingPunct="1">
        <a:defRPr sz="1440" kern="1200">
          <a:solidFill>
            <a:schemeClr val="tx1"/>
          </a:solidFill>
          <a:latin typeface="+mn-lt"/>
          <a:ea typeface="+mn-ea"/>
          <a:cs typeface="+mn-cs"/>
        </a:defRPr>
      </a:lvl3pPr>
      <a:lvl4pPr marL="1097280" algn="l" defTabSz="731520" rtl="0" eaLnBrk="1" latinLnBrk="0" hangingPunct="1">
        <a:defRPr sz="1440" kern="1200">
          <a:solidFill>
            <a:schemeClr val="tx1"/>
          </a:solidFill>
          <a:latin typeface="+mn-lt"/>
          <a:ea typeface="+mn-ea"/>
          <a:cs typeface="+mn-cs"/>
        </a:defRPr>
      </a:lvl4pPr>
      <a:lvl5pPr marL="1463040" algn="l" defTabSz="731520" rtl="0" eaLnBrk="1" latinLnBrk="0" hangingPunct="1">
        <a:defRPr sz="1440" kern="1200">
          <a:solidFill>
            <a:schemeClr val="tx1"/>
          </a:solidFill>
          <a:latin typeface="+mn-lt"/>
          <a:ea typeface="+mn-ea"/>
          <a:cs typeface="+mn-cs"/>
        </a:defRPr>
      </a:lvl5pPr>
      <a:lvl6pPr marL="1828800" algn="l" defTabSz="731520" rtl="0" eaLnBrk="1" latinLnBrk="0" hangingPunct="1">
        <a:defRPr sz="1440" kern="1200">
          <a:solidFill>
            <a:schemeClr val="tx1"/>
          </a:solidFill>
          <a:latin typeface="+mn-lt"/>
          <a:ea typeface="+mn-ea"/>
          <a:cs typeface="+mn-cs"/>
        </a:defRPr>
      </a:lvl6pPr>
      <a:lvl7pPr marL="2194560" algn="l" defTabSz="731520" rtl="0" eaLnBrk="1" latinLnBrk="0" hangingPunct="1">
        <a:defRPr sz="1440" kern="1200">
          <a:solidFill>
            <a:schemeClr val="tx1"/>
          </a:solidFill>
          <a:latin typeface="+mn-lt"/>
          <a:ea typeface="+mn-ea"/>
          <a:cs typeface="+mn-cs"/>
        </a:defRPr>
      </a:lvl7pPr>
      <a:lvl8pPr marL="2560320" algn="l" defTabSz="731520" rtl="0" eaLnBrk="1" latinLnBrk="0" hangingPunct="1">
        <a:defRPr sz="1440" kern="1200">
          <a:solidFill>
            <a:schemeClr val="tx1"/>
          </a:solidFill>
          <a:latin typeface="+mn-lt"/>
          <a:ea typeface="+mn-ea"/>
          <a:cs typeface="+mn-cs"/>
        </a:defRPr>
      </a:lvl8pPr>
      <a:lvl9pPr marL="2926080" algn="l" defTabSz="731520" rtl="0" eaLnBrk="1" latinLnBrk="0" hangingPunct="1">
        <a:defRPr sz="14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13" Type="http://schemas.openxmlformats.org/officeDocument/2006/relationships/image" Target="../media/image10.jpeg"/><Relationship Id="rId18" Type="http://schemas.openxmlformats.org/officeDocument/2006/relationships/image" Target="../media/image13.jpeg"/><Relationship Id="rId3" Type="http://schemas.openxmlformats.org/officeDocument/2006/relationships/hyperlink" Target="https://youtu.be/8USr0W3XpRI" TargetMode="External"/><Relationship Id="rId7" Type="http://schemas.openxmlformats.org/officeDocument/2006/relationships/image" Target="../media/image4.jpeg"/><Relationship Id="rId12" Type="http://schemas.openxmlformats.org/officeDocument/2006/relationships/image" Target="../media/image9.jpeg"/><Relationship Id="rId17" Type="http://schemas.openxmlformats.org/officeDocument/2006/relationships/hyperlink" Target="mailto:conniesross@aol.com" TargetMode="External"/><Relationship Id="rId2" Type="http://schemas.openxmlformats.org/officeDocument/2006/relationships/image" Target="../media/image1.jpeg"/><Relationship Id="rId16" Type="http://schemas.openxmlformats.org/officeDocument/2006/relationships/hyperlink" Target="mailto:ronnienichols8@aol.com" TargetMode="External"/><Relationship Id="rId1" Type="http://schemas.openxmlformats.org/officeDocument/2006/relationships/slideLayout" Target="../slideLayouts/slideLayout1.xml"/><Relationship Id="rId6" Type="http://schemas.openxmlformats.org/officeDocument/2006/relationships/image" Target="../media/image3.jpeg"/><Relationship Id="rId11" Type="http://schemas.openxmlformats.org/officeDocument/2006/relationships/image" Target="../media/image8.jpeg"/><Relationship Id="rId5" Type="http://schemas.openxmlformats.org/officeDocument/2006/relationships/image" Target="../media/image2.jpeg"/><Relationship Id="rId15" Type="http://schemas.openxmlformats.org/officeDocument/2006/relationships/image" Target="../media/image12.jpg"/><Relationship Id="rId10" Type="http://schemas.openxmlformats.org/officeDocument/2006/relationships/image" Target="../media/image7.jpeg"/><Relationship Id="rId19" Type="http://schemas.openxmlformats.org/officeDocument/2006/relationships/image" Target="../media/image14.jpg"/><Relationship Id="rId4" Type="http://schemas.openxmlformats.org/officeDocument/2006/relationships/hyperlink" Target="https://my.matterport.com/show/?m=qRug38kUYB5" TargetMode="External"/><Relationship Id="rId9" Type="http://schemas.openxmlformats.org/officeDocument/2006/relationships/image" Target="../media/image6.jpeg"/><Relationship Id="rId1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rcRect l="2494" r="2494"/>
          <a:stretch/>
        </p:blipFill>
        <p:spPr>
          <a:xfrm>
            <a:off x="1366378" y="-2"/>
            <a:ext cx="5948822" cy="3519815"/>
          </a:xfrm>
          <a:prstGeom prst="rect">
            <a:avLst/>
          </a:prstGeom>
          <a:ln>
            <a:noFill/>
          </a:ln>
        </p:spPr>
      </p:pic>
      <p:sp>
        <p:nvSpPr>
          <p:cNvPr id="5" name="Rectangle 4"/>
          <p:cNvSpPr/>
          <p:nvPr/>
        </p:nvSpPr>
        <p:spPr>
          <a:xfrm>
            <a:off x="1366376" y="3954828"/>
            <a:ext cx="5948824" cy="4408899"/>
          </a:xfrm>
          <a:prstGeom prst="rect">
            <a:avLst/>
          </a:prstGeom>
        </p:spPr>
        <p:txBody>
          <a:bodyPr wrap="square" anchor="ctr">
            <a:spAutoFit/>
          </a:bodyPr>
          <a:lstStyle/>
          <a:p>
            <a:pPr algn="ctr"/>
            <a:r>
              <a:rPr lang="en-US" sz="850" dirty="0">
                <a:latin typeface="Adobe Caslon Pro" panose="0205050205050A020403" pitchFamily="18" charset="0"/>
              </a:rPr>
              <a:t>Walk to Bluffs private pool and amenities, including pool cabana, grilling area, bocce courts and horseshoes. The Bluffs pool is exclusive to residents of the Bluffs; however, they may use two other pools on the Plantation side. The Bluffs of Tidewater borders the Cherry Grove Inlet where the Atlantic Ocean rolls into the marsh. You can hear the ocean from this distinctive property, but there are NO flooding issues...ever! This remarkable home undoubtedly has the best of everything -- overall flex floor plan design, the integrity of fine upgrades, and location. The lot views the 11th hole from the front porch and the fairway of the 2nd hole of world-class Tidewater Golf Course and its indigenous natural surroundings from the Carolina room, back porch and other back window views from the home. The main front entry is a spacious driveway and over-sized side-load garage with separate rear entry to the well-manicured, mature-landscaped yard. It is a big, .35-acre lot! Come in to the front porch and find the inviting front door to a wide, welcoming entry foyer opening to the heart of the home. This home has 4 full baths, along with three - four nice-sized bedrooms, 3 of which are on the main level! We cannot forget the gathering-size formal dining room...stately and beautiful but warm and inviting for families and for entertaining. Bring on the holidays! And, speaking of wonderful space, the living room is breathtaking with enhanced architectural detail, moldings, lovely hard-wood floors, and high style, yet comfortable and inviting; tall ceilings and custom-framed gas fireplace add light, comfort and coziness. Subtle details such as unique window treatments enhance the living area and provide decorative opportunities. The kitchen is equally top-notch, with breakfast bar and nook, upscale cabinetry, and granite countertops, too! You must linger there to appreciate the many more special touches enjoyed from the open concept of the great, main-living level of the home...The laundry room with entry from the garage has the preferred back -entry pattern directly to the kitchen also. The bedrooms are in the popular, preferred, split-bedroom configuration with two private guest </a:t>
            </a:r>
            <a:r>
              <a:rPr lang="en-US" sz="850" dirty="0" err="1">
                <a:latin typeface="Adobe Caslon Pro" panose="0205050205050A020403" pitchFamily="18" charset="0"/>
              </a:rPr>
              <a:t>en</a:t>
            </a:r>
            <a:r>
              <a:rPr lang="en-US" sz="850" dirty="0">
                <a:latin typeface="Adobe Caslon Pro" panose="0205050205050A020403" pitchFamily="18" charset="0"/>
              </a:rPr>
              <a:t> suites separated from the roomy master, also with fabulous </a:t>
            </a:r>
            <a:r>
              <a:rPr lang="en-US" sz="850" dirty="0" err="1">
                <a:latin typeface="Adobe Caslon Pro" panose="0205050205050A020403" pitchFamily="18" charset="0"/>
              </a:rPr>
              <a:t>en</a:t>
            </a:r>
            <a:r>
              <a:rPr lang="en-US" sz="850" dirty="0">
                <a:latin typeface="Adobe Caslon Pro" panose="0205050205050A020403" pitchFamily="18" charset="0"/>
              </a:rPr>
              <a:t> suite and a shower to die for! It is secluded, charming, a perfect retreat, with walk out to the relaxing Carolina room. Upstairs bonus room is roomy and has lots of storage. It can be a fourth bedroom, office or family room. This is a large, wonderful home, pretty much completely renovated inside and out! It is in a very large but private location with a </a:t>
            </a:r>
            <a:r>
              <a:rPr lang="en-US" sz="850" dirty="0" err="1">
                <a:latin typeface="Adobe Caslon Pro" panose="0205050205050A020403" pitchFamily="18" charset="0"/>
              </a:rPr>
              <a:t>zen</a:t>
            </a:r>
            <a:r>
              <a:rPr lang="en-US" sz="850" dirty="0">
                <a:latin typeface="Adobe Caslon Pro" panose="0205050205050A020403" pitchFamily="18" charset="0"/>
              </a:rPr>
              <a:t> garden and bench on the left side of the home for relaxation and viewing the signature fairway, just one of the many personal touches the owners have added for the enhanced enjoyment of the home. You will notice many other upgrades and special touches. List in Associated Documents. Tidewater is on an elevated peninsula of live oaks and southern pines between the ICW and the Cherry Grove Inlet to the Atlantic Ocean. The plantation also preserves the singular look of its own historic origins. It is minutes from the beach, shopping, medical services, entertainment and access to major highways. Amenities include the jewel in the crown, an oceanfront beach cabana on the Cherry Grove Beach for owners' use with open/screened porches, bathrooms, showers, and kitchen. In fact, the Cherry Grove Beach was just named one of the best in the nation! Plus, residents enjoy the use of several pools/hot tubs. Other amenities include a driving range, putting green, golf shop, clubhouse with bar/dining &amp; event facilities, clay &amp; hard-surface tennis courts, pickle ball court, fitness center overlooking a pool, the bocce courts and amenity center for events. Tidewater has a gated storage yard for boats, jet skis, motorcycles, and kayaks. Tidewater Resort reflects the best-of-everything, a classic golf/beach lifestyle in safe, popular North Myrtle Beach.</a:t>
            </a:r>
          </a:p>
          <a:p>
            <a:pPr algn="ctr"/>
            <a:r>
              <a:rPr lang="en-US" sz="850" b="1" dirty="0">
                <a:latin typeface="Adobe Caslon Pro" panose="0205050205050A020403" pitchFamily="18" charset="0"/>
              </a:rPr>
              <a:t>Video Tour: </a:t>
            </a:r>
            <a:r>
              <a:rPr lang="en-US" sz="850" b="1" dirty="0">
                <a:latin typeface="Adobe Caslon Pro" panose="0205050205050A020403" pitchFamily="18" charset="0"/>
                <a:hlinkClick r:id="rId3"/>
              </a:rPr>
              <a:t>https://youtu.be/8USr0W3XpRI</a:t>
            </a:r>
            <a:endParaRPr lang="en-US" sz="850" b="1" dirty="0">
              <a:latin typeface="Adobe Caslon Pro" panose="0205050205050A020403" pitchFamily="18" charset="0"/>
            </a:endParaRPr>
          </a:p>
          <a:p>
            <a:pPr algn="ctr"/>
            <a:r>
              <a:rPr lang="en-US" sz="850" b="1" dirty="0">
                <a:latin typeface="Adobe Caslon Pro" panose="0205050205050A020403" pitchFamily="18" charset="0"/>
              </a:rPr>
              <a:t>3D Virtual Tour: </a:t>
            </a:r>
            <a:r>
              <a:rPr lang="en-US" sz="850" b="1" dirty="0">
                <a:latin typeface="Adobe Caslon Pro" panose="0205050205050A020403" pitchFamily="18" charset="0"/>
                <a:hlinkClick r:id="rId4"/>
              </a:rPr>
              <a:t>https://my.matterport.com/show/?m=qRug38kUYB5</a:t>
            </a:r>
            <a:r>
              <a:rPr lang="en-US" sz="850" b="1" dirty="0">
                <a:latin typeface="Adobe Caslon Pro" panose="0205050205050A020403" pitchFamily="18" charset="0"/>
              </a:rPr>
              <a:t> </a:t>
            </a:r>
          </a:p>
        </p:txBody>
      </p:sp>
      <p:sp>
        <p:nvSpPr>
          <p:cNvPr id="23" name="Rectangle 22"/>
          <p:cNvSpPr/>
          <p:nvPr/>
        </p:nvSpPr>
        <p:spPr>
          <a:xfrm>
            <a:off x="1366378" y="3222780"/>
            <a:ext cx="5948821" cy="800219"/>
          </a:xfrm>
          <a:prstGeom prst="rect">
            <a:avLst/>
          </a:prstGeom>
          <a:noFill/>
        </p:spPr>
        <p:txBody>
          <a:bodyPr wrap="square" anchor="ctr">
            <a:spAutoFit/>
          </a:bodyPr>
          <a:lstStyle/>
          <a:p>
            <a:pPr algn="ctr"/>
            <a:r>
              <a:rPr lang="en-US" dirty="0">
                <a:ln w="3175">
                  <a:solidFill>
                    <a:sysClr val="windowText" lastClr="000000"/>
                  </a:solidFill>
                </a:ln>
                <a:solidFill>
                  <a:schemeClr val="bg1"/>
                </a:solidFill>
                <a:latin typeface="Adobe Caslon Pro Bold" panose="0205070206050A020403" pitchFamily="18" charset="0"/>
              </a:rPr>
              <a:t>928 </a:t>
            </a:r>
            <a:r>
              <a:rPr lang="en-US" dirty="0" err="1">
                <a:ln w="3175">
                  <a:solidFill>
                    <a:sysClr val="windowText" lastClr="000000"/>
                  </a:solidFill>
                </a:ln>
                <a:solidFill>
                  <a:schemeClr val="bg1"/>
                </a:solidFill>
                <a:latin typeface="Adobe Caslon Pro Bold" panose="0205070206050A020403" pitchFamily="18" charset="0"/>
              </a:rPr>
              <a:t>Heshbon</a:t>
            </a:r>
            <a:r>
              <a:rPr lang="en-US" dirty="0">
                <a:ln w="3175">
                  <a:solidFill>
                    <a:sysClr val="windowText" lastClr="000000"/>
                  </a:solidFill>
                </a:ln>
                <a:solidFill>
                  <a:schemeClr val="bg1"/>
                </a:solidFill>
                <a:latin typeface="Adobe Caslon Pro Bold" panose="0205070206050A020403" pitchFamily="18" charset="0"/>
              </a:rPr>
              <a:t> Dr</a:t>
            </a:r>
          </a:p>
          <a:p>
            <a:pPr algn="ctr"/>
            <a:r>
              <a:rPr lang="en-US" sz="1400" b="1" dirty="0">
                <a:ln w="3175">
                  <a:noFill/>
                </a:ln>
                <a:latin typeface="Adobe Caslon Pro" panose="0205050205050A020403" pitchFamily="18" charset="0"/>
              </a:rPr>
              <a:t>The Bluffs of Tidewater Plantation | North Myrtle Beach SC 29582</a:t>
            </a:r>
            <a:br>
              <a:rPr lang="en-US" sz="1400" b="1" dirty="0">
                <a:ln w="3175">
                  <a:noFill/>
                </a:ln>
                <a:latin typeface="Adobe Caslon Pro" panose="0205050205050A020403" pitchFamily="18" charset="0"/>
              </a:rPr>
            </a:br>
            <a:r>
              <a:rPr lang="en-US" sz="1400" b="1" dirty="0">
                <a:ln w="3175">
                  <a:noFill/>
                </a:ln>
                <a:latin typeface="Adobe Caslon Pro" panose="0205050205050A020403" pitchFamily="18" charset="0"/>
              </a:rPr>
              <a:t>MLS# 2127594 | $619,900</a:t>
            </a:r>
            <a:endParaRPr lang="en-US" sz="1600" b="1" dirty="0">
              <a:ln w="3175">
                <a:noFill/>
              </a:ln>
              <a:latin typeface="Adobe Caslon Pro" panose="0205050205050A020403" pitchFamily="18" charset="0"/>
            </a:endParaRPr>
          </a:p>
        </p:txBody>
      </p:sp>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593" y="208"/>
            <a:ext cx="1280160" cy="719673"/>
          </a:xfrm>
          <a:prstGeom prst="rect">
            <a:avLst/>
          </a:prstGeom>
          <a:ln>
            <a:solidFill>
              <a:schemeClr val="bg1"/>
            </a:solidFill>
          </a:ln>
          <a:effectLst/>
        </p:spPr>
      </p:pic>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593" y="5835460"/>
            <a:ext cx="1280160" cy="719673"/>
          </a:xfrm>
          <a:prstGeom prst="rect">
            <a:avLst/>
          </a:prstGeom>
          <a:ln>
            <a:solidFill>
              <a:schemeClr val="bg1"/>
            </a:solidFill>
          </a:ln>
          <a:effectLst/>
        </p:spPr>
      </p:pic>
      <p:pic>
        <p:nvPicPr>
          <p:cNvPr id="15" name="Picture 14"/>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593" y="833458"/>
            <a:ext cx="1280160" cy="720090"/>
          </a:xfrm>
          <a:prstGeom prst="rect">
            <a:avLst/>
          </a:prstGeom>
          <a:ln>
            <a:solidFill>
              <a:schemeClr val="bg1"/>
            </a:solidFill>
          </a:ln>
          <a:effectLst/>
        </p:spPr>
      </p:pic>
      <p:pic>
        <p:nvPicPr>
          <p:cNvPr id="16" name="Picture 15"/>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593" y="2500792"/>
            <a:ext cx="1280160" cy="720090"/>
          </a:xfrm>
          <a:prstGeom prst="rect">
            <a:avLst/>
          </a:prstGeom>
          <a:ln>
            <a:solidFill>
              <a:schemeClr val="bg1"/>
            </a:solidFill>
          </a:ln>
          <a:effectLst/>
        </p:spPr>
      </p:pic>
      <p:pic>
        <p:nvPicPr>
          <p:cNvPr id="27" name="Picture 26"/>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593" y="5001793"/>
            <a:ext cx="1280160" cy="720090"/>
          </a:xfrm>
          <a:prstGeom prst="rect">
            <a:avLst/>
          </a:prstGeom>
          <a:ln>
            <a:solidFill>
              <a:schemeClr val="bg1"/>
            </a:solidFill>
          </a:ln>
          <a:effectLst/>
        </p:spPr>
      </p:pic>
      <p:pic>
        <p:nvPicPr>
          <p:cNvPr id="37" name="Picture 36"/>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593" y="4168126"/>
            <a:ext cx="1280160" cy="720090"/>
          </a:xfrm>
          <a:prstGeom prst="rect">
            <a:avLst/>
          </a:prstGeom>
          <a:ln>
            <a:solidFill>
              <a:schemeClr val="bg1"/>
            </a:solidFill>
          </a:ln>
          <a:effectLst/>
        </p:spPr>
      </p:pic>
      <p:pic>
        <p:nvPicPr>
          <p:cNvPr id="40" name="Picture 39"/>
          <p:cNvPicPr>
            <a:picLocks noChangeAspect="1"/>
          </p:cNvPicPr>
          <p:nvPr/>
        </p:nvPicPr>
        <p:blipFill rotWithShape="1">
          <a:blip r:embed="rId11" cstate="print">
            <a:extLst>
              <a:ext uri="{28A0092B-C50C-407E-A947-70E740481C1C}">
                <a14:useLocalDpi xmlns:a14="http://schemas.microsoft.com/office/drawing/2010/main" val="0"/>
              </a:ext>
            </a:extLst>
          </a:blip>
          <a:srcRect t="4697" b="5304"/>
          <a:stretch/>
        </p:blipFill>
        <p:spPr>
          <a:xfrm>
            <a:off x="593" y="6668710"/>
            <a:ext cx="1280160" cy="720090"/>
          </a:xfrm>
          <a:prstGeom prst="rect">
            <a:avLst/>
          </a:prstGeom>
          <a:ln>
            <a:solidFill>
              <a:schemeClr val="bg1"/>
            </a:solidFill>
          </a:ln>
          <a:effectLst/>
        </p:spPr>
      </p:pic>
      <p:pic>
        <p:nvPicPr>
          <p:cNvPr id="41" name="Picture 40"/>
          <p:cNvPicPr>
            <a:picLocks noChangeAspect="1"/>
          </p:cNvPicPr>
          <p:nvPr/>
        </p:nvPicPr>
        <p:blipFill rotWithShape="1">
          <a:blip r:embed="rId12" cstate="print">
            <a:extLst>
              <a:ext uri="{28A0092B-C50C-407E-A947-70E740481C1C}">
                <a14:useLocalDpi xmlns:a14="http://schemas.microsoft.com/office/drawing/2010/main" val="0"/>
              </a:ext>
            </a:extLst>
          </a:blip>
          <a:srcRect t="9618" b="10159"/>
          <a:stretch/>
        </p:blipFill>
        <p:spPr>
          <a:xfrm>
            <a:off x="593" y="7502373"/>
            <a:ext cx="1280160" cy="720090"/>
          </a:xfrm>
          <a:prstGeom prst="rect">
            <a:avLst/>
          </a:prstGeom>
          <a:ln>
            <a:solidFill>
              <a:schemeClr val="bg1"/>
            </a:solidFill>
          </a:ln>
          <a:effectLst/>
        </p:spPr>
      </p:pic>
      <p:pic>
        <p:nvPicPr>
          <p:cNvPr id="20" name="Picture 19"/>
          <p:cNvPicPr>
            <a:picLocks noChangeAspect="1"/>
          </p:cNvPicPr>
          <p:nvPr/>
        </p:nvPicPr>
        <p:blipFill>
          <a:blip r:embed="rId13" cstate="print">
            <a:extLst>
              <a:ext uri="{28A0092B-C50C-407E-A947-70E740481C1C}">
                <a14:useLocalDpi xmlns:a14="http://schemas.microsoft.com/office/drawing/2010/main" val="0"/>
              </a:ext>
            </a:extLst>
          </a:blip>
          <a:srcRect/>
          <a:stretch/>
        </p:blipFill>
        <p:spPr>
          <a:xfrm>
            <a:off x="593" y="1667125"/>
            <a:ext cx="1280160" cy="720090"/>
          </a:xfrm>
          <a:prstGeom prst="rect">
            <a:avLst/>
          </a:prstGeom>
          <a:ln>
            <a:solidFill>
              <a:schemeClr val="bg1"/>
            </a:solidFill>
          </a:ln>
          <a:effectLst/>
        </p:spPr>
      </p:pic>
      <p:sp>
        <p:nvSpPr>
          <p:cNvPr id="2" name="Rectangle 1"/>
          <p:cNvSpPr/>
          <p:nvPr/>
        </p:nvSpPr>
        <p:spPr>
          <a:xfrm>
            <a:off x="1247508" y="-54864"/>
            <a:ext cx="6143892" cy="323165"/>
          </a:xfrm>
          <a:prstGeom prst="rect">
            <a:avLst/>
          </a:prstGeom>
        </p:spPr>
        <p:txBody>
          <a:bodyPr wrap="square">
            <a:spAutoFit/>
          </a:bodyPr>
          <a:lstStyle/>
          <a:p>
            <a:pPr algn="ctr"/>
            <a:r>
              <a:rPr lang="en-US" sz="1500" b="1" i="1" dirty="0">
                <a:ln w="3175">
                  <a:solidFill>
                    <a:sysClr val="windowText" lastClr="000000"/>
                  </a:solidFill>
                </a:ln>
                <a:solidFill>
                  <a:schemeClr val="bg1"/>
                </a:solidFill>
                <a:latin typeface="Gisha" panose="020B0604020202020204" pitchFamily="34" charset="-79"/>
                <a:cs typeface="Gisha" panose="020B0604020202020204" pitchFamily="34" charset="-79"/>
              </a:rPr>
              <a:t>This Remarkable Home Undoubtedly Has The Best Of Everything</a:t>
            </a:r>
          </a:p>
        </p:txBody>
      </p:sp>
      <p:pic>
        <p:nvPicPr>
          <p:cNvPr id="24" name="Picture 23">
            <a:extLst>
              <a:ext uri="{FF2B5EF4-FFF2-40B4-BE49-F238E27FC236}">
                <a16:creationId xmlns:a16="http://schemas.microsoft.com/office/drawing/2014/main" id="{F98CE27F-2322-493E-83B7-C82A8252018E}"/>
              </a:ext>
            </a:extLst>
          </p:cNvPr>
          <p:cNvPicPr>
            <a:picLocks noChangeAspect="1"/>
          </p:cNvPicPr>
          <p:nvPr/>
        </p:nvPicPr>
        <p:blipFill>
          <a:blip r:embed="rId14" cstate="print">
            <a:extLst>
              <a:ext uri="{28A0092B-C50C-407E-A947-70E740481C1C}">
                <a14:useLocalDpi xmlns:a14="http://schemas.microsoft.com/office/drawing/2010/main" val="0"/>
              </a:ext>
            </a:extLst>
          </a:blip>
          <a:srcRect/>
          <a:stretch/>
        </p:blipFill>
        <p:spPr>
          <a:xfrm>
            <a:off x="593" y="3334459"/>
            <a:ext cx="1280160" cy="720090"/>
          </a:xfrm>
          <a:prstGeom prst="rect">
            <a:avLst/>
          </a:prstGeom>
          <a:ln>
            <a:solidFill>
              <a:schemeClr val="bg1"/>
            </a:solidFill>
          </a:ln>
          <a:effectLst/>
        </p:spPr>
      </p:pic>
      <p:sp>
        <p:nvSpPr>
          <p:cNvPr id="6" name="Arrow: Right 5">
            <a:extLst>
              <a:ext uri="{FF2B5EF4-FFF2-40B4-BE49-F238E27FC236}">
                <a16:creationId xmlns:a16="http://schemas.microsoft.com/office/drawing/2014/main" id="{3A8C887A-A173-4341-80E6-CC29841C7ED2}"/>
              </a:ext>
            </a:extLst>
          </p:cNvPr>
          <p:cNvSpPr/>
          <p:nvPr/>
        </p:nvSpPr>
        <p:spPr>
          <a:xfrm rot="8627667">
            <a:off x="7552440" y="1719637"/>
            <a:ext cx="516616" cy="185393"/>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a:extLst>
              <a:ext uri="{FF2B5EF4-FFF2-40B4-BE49-F238E27FC236}">
                <a16:creationId xmlns:a16="http://schemas.microsoft.com/office/drawing/2014/main" id="{0A37C436-1F62-44E9-BC7F-7CA0D5E325E2}"/>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3174362" y="8383652"/>
            <a:ext cx="714374" cy="586807"/>
          </a:xfrm>
          <a:prstGeom prst="rect">
            <a:avLst/>
          </a:prstGeom>
        </p:spPr>
      </p:pic>
      <p:sp>
        <p:nvSpPr>
          <p:cNvPr id="29" name="Rectangle 28">
            <a:extLst>
              <a:ext uri="{FF2B5EF4-FFF2-40B4-BE49-F238E27FC236}">
                <a16:creationId xmlns:a16="http://schemas.microsoft.com/office/drawing/2014/main" id="{3004C19A-23B3-4E87-93E1-00C78DE20036}"/>
              </a:ext>
            </a:extLst>
          </p:cNvPr>
          <p:cNvSpPr/>
          <p:nvPr/>
        </p:nvSpPr>
        <p:spPr>
          <a:xfrm>
            <a:off x="4274764" y="8353890"/>
            <a:ext cx="1931374" cy="646331"/>
          </a:xfrm>
          <a:prstGeom prst="rect">
            <a:avLst/>
          </a:prstGeom>
        </p:spPr>
        <p:txBody>
          <a:bodyPr wrap="square">
            <a:spAutoFit/>
          </a:bodyPr>
          <a:lstStyle/>
          <a:p>
            <a:pPr algn="ctr"/>
            <a:r>
              <a:rPr lang="en-US" sz="1400" dirty="0">
                <a:solidFill>
                  <a:srgbClr val="000000"/>
                </a:solidFill>
                <a:latin typeface="Arial" panose="020B0604020202020204" pitchFamily="34" charset="0"/>
              </a:rPr>
              <a:t>Ronnie Nichols</a:t>
            </a:r>
          </a:p>
          <a:p>
            <a:pPr algn="ctr"/>
            <a:r>
              <a:rPr lang="en-US" sz="1100" dirty="0">
                <a:solidFill>
                  <a:srgbClr val="000000"/>
                </a:solidFill>
                <a:latin typeface="Arial" panose="020B0604020202020204" pitchFamily="34" charset="0"/>
              </a:rPr>
              <a:t>Realtor / BIC</a:t>
            </a:r>
          </a:p>
          <a:p>
            <a:pPr algn="ctr"/>
            <a:r>
              <a:rPr lang="en-US" sz="1100" dirty="0">
                <a:solidFill>
                  <a:srgbClr val="000000"/>
                </a:solidFill>
                <a:latin typeface="Arial" panose="020B0604020202020204" pitchFamily="34" charset="0"/>
                <a:hlinkClick r:id="rId16"/>
              </a:rPr>
              <a:t>ronnienichols8@aol.com</a:t>
            </a:r>
            <a:r>
              <a:rPr lang="en-US" sz="1100" dirty="0">
                <a:solidFill>
                  <a:srgbClr val="000000"/>
                </a:solidFill>
                <a:latin typeface="Arial" panose="020B0604020202020204" pitchFamily="34" charset="0"/>
              </a:rPr>
              <a:t> </a:t>
            </a:r>
            <a:endParaRPr lang="en-US" sz="1100" b="0" i="0" dirty="0">
              <a:solidFill>
                <a:srgbClr val="000000"/>
              </a:solidFill>
              <a:effectLst/>
              <a:latin typeface="Arial" panose="020B0604020202020204" pitchFamily="34" charset="0"/>
            </a:endParaRPr>
          </a:p>
        </p:txBody>
      </p:sp>
      <p:sp>
        <p:nvSpPr>
          <p:cNvPr id="31" name="Rectangle 30">
            <a:extLst>
              <a:ext uri="{FF2B5EF4-FFF2-40B4-BE49-F238E27FC236}">
                <a16:creationId xmlns:a16="http://schemas.microsoft.com/office/drawing/2014/main" id="{0BE24EAF-07F1-4CC7-B9F1-1F1114D9B69C}"/>
              </a:ext>
            </a:extLst>
          </p:cNvPr>
          <p:cNvSpPr/>
          <p:nvPr/>
        </p:nvSpPr>
        <p:spPr>
          <a:xfrm>
            <a:off x="874578" y="8353890"/>
            <a:ext cx="1913756" cy="646331"/>
          </a:xfrm>
          <a:prstGeom prst="rect">
            <a:avLst/>
          </a:prstGeom>
        </p:spPr>
        <p:txBody>
          <a:bodyPr wrap="square">
            <a:spAutoFit/>
          </a:bodyPr>
          <a:lstStyle/>
          <a:p>
            <a:pPr algn="ctr"/>
            <a:r>
              <a:rPr lang="en-US" sz="1400" dirty="0">
                <a:solidFill>
                  <a:srgbClr val="000000"/>
                </a:solidFill>
                <a:latin typeface="Arial" panose="020B0604020202020204" pitchFamily="34" charset="0"/>
              </a:rPr>
              <a:t>Connie Ross-Karl</a:t>
            </a:r>
          </a:p>
          <a:p>
            <a:pPr algn="ctr"/>
            <a:r>
              <a:rPr lang="en-US" sz="1100" dirty="0">
                <a:solidFill>
                  <a:srgbClr val="000000"/>
                </a:solidFill>
                <a:latin typeface="Arial" panose="020B0604020202020204" pitchFamily="34" charset="0"/>
              </a:rPr>
              <a:t>702-306-2643</a:t>
            </a:r>
          </a:p>
          <a:p>
            <a:pPr algn="ctr"/>
            <a:r>
              <a:rPr lang="en-US" sz="1100" dirty="0">
                <a:solidFill>
                  <a:srgbClr val="093E6E"/>
                </a:solidFill>
                <a:latin typeface="Arial" panose="020B0604020202020204" pitchFamily="34" charset="0"/>
                <a:hlinkClick r:id="rId17"/>
              </a:rPr>
              <a:t>conniesross@aol.com</a:t>
            </a:r>
            <a:endParaRPr lang="en-US" sz="1100" b="0" i="0" dirty="0">
              <a:solidFill>
                <a:srgbClr val="000000"/>
              </a:solidFill>
              <a:effectLst/>
              <a:latin typeface="Arial" panose="020B0604020202020204" pitchFamily="34" charset="0"/>
            </a:endParaRPr>
          </a:p>
        </p:txBody>
      </p:sp>
      <p:sp>
        <p:nvSpPr>
          <p:cNvPr id="32" name="Rectangle 31">
            <a:extLst>
              <a:ext uri="{FF2B5EF4-FFF2-40B4-BE49-F238E27FC236}">
                <a16:creationId xmlns:a16="http://schemas.microsoft.com/office/drawing/2014/main" id="{1BEA9928-1BB2-4DA9-8BE9-2358656CABA4}"/>
              </a:ext>
            </a:extLst>
          </p:cNvPr>
          <p:cNvSpPr/>
          <p:nvPr/>
        </p:nvSpPr>
        <p:spPr>
          <a:xfrm>
            <a:off x="0" y="8928556"/>
            <a:ext cx="7315199" cy="200055"/>
          </a:xfrm>
          <a:prstGeom prst="rect">
            <a:avLst/>
          </a:prstGeom>
        </p:spPr>
        <p:txBody>
          <a:bodyPr wrap="square">
            <a:spAutoFit/>
          </a:bodyPr>
          <a:lstStyle/>
          <a:p>
            <a:pPr algn="ctr"/>
            <a:r>
              <a:rPr lang="en-US" sz="700" dirty="0">
                <a:solidFill>
                  <a:srgbClr val="000000"/>
                </a:solidFill>
                <a:latin typeface="Arial" panose="020B0604020202020204" pitchFamily="34" charset="0"/>
              </a:rPr>
              <a:t>NEW WAY PROPERTIES MYRTLE BEACH</a:t>
            </a:r>
            <a:r>
              <a:rPr lang="en-US" sz="700" dirty="0">
                <a:solidFill>
                  <a:srgbClr val="093E6E"/>
                </a:solidFill>
                <a:latin typeface="Arial" panose="020B0604020202020204" pitchFamily="34" charset="0"/>
              </a:rPr>
              <a:t> </a:t>
            </a:r>
            <a:endParaRPr lang="en-US" sz="700" dirty="0"/>
          </a:p>
        </p:txBody>
      </p:sp>
      <p:pic>
        <p:nvPicPr>
          <p:cNvPr id="33" name="Picture 32">
            <a:extLst>
              <a:ext uri="{FF2B5EF4-FFF2-40B4-BE49-F238E27FC236}">
                <a16:creationId xmlns:a16="http://schemas.microsoft.com/office/drawing/2014/main" id="{F5B8CFE9-50A7-429E-A622-754C953C0FB0}"/>
              </a:ext>
            </a:extLst>
          </p:cNvPr>
          <p:cNvPicPr>
            <a:picLocks noChangeAspect="1"/>
          </p:cNvPicPr>
          <p:nvPr/>
        </p:nvPicPr>
        <p:blipFill>
          <a:blip r:embed="rId18" cstate="print">
            <a:extLst>
              <a:ext uri="{28A0092B-C50C-407E-A947-70E740481C1C}">
                <a14:useLocalDpi xmlns:a14="http://schemas.microsoft.com/office/drawing/2010/main" val="0"/>
              </a:ext>
            </a:extLst>
          </a:blip>
          <a:srcRect/>
          <a:stretch/>
        </p:blipFill>
        <p:spPr>
          <a:xfrm>
            <a:off x="34514" y="8335974"/>
            <a:ext cx="454036" cy="682162"/>
          </a:xfrm>
          <a:prstGeom prst="rect">
            <a:avLst/>
          </a:prstGeom>
        </p:spPr>
      </p:pic>
      <p:pic>
        <p:nvPicPr>
          <p:cNvPr id="36" name="Picture 35">
            <a:extLst>
              <a:ext uri="{FF2B5EF4-FFF2-40B4-BE49-F238E27FC236}">
                <a16:creationId xmlns:a16="http://schemas.microsoft.com/office/drawing/2014/main" id="{6E87CC5F-4F27-4BC9-9A55-E783C46AC40E}"/>
              </a:ext>
            </a:extLst>
          </p:cNvPr>
          <p:cNvPicPr>
            <a:picLocks noChangeAspect="1"/>
          </p:cNvPicPr>
          <p:nvPr/>
        </p:nvPicPr>
        <p:blipFill>
          <a:blip r:embed="rId19" cstate="print">
            <a:extLst>
              <a:ext uri="{28A0092B-C50C-407E-A947-70E740481C1C}">
                <a14:useLocalDpi xmlns:a14="http://schemas.microsoft.com/office/drawing/2010/main" val="0"/>
              </a:ext>
            </a:extLst>
          </a:blip>
          <a:srcRect/>
          <a:stretch/>
        </p:blipFill>
        <p:spPr>
          <a:xfrm>
            <a:off x="6592166" y="8335974"/>
            <a:ext cx="688520" cy="688520"/>
          </a:xfrm>
          <a:prstGeom prst="rect">
            <a:avLst/>
          </a:prstGeom>
        </p:spPr>
      </p:pic>
    </p:spTree>
    <p:extLst>
      <p:ext uri="{BB962C8B-B14F-4D97-AF65-F5344CB8AC3E}">
        <p14:creationId xmlns:p14="http://schemas.microsoft.com/office/powerpoint/2010/main" val="270302419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358</TotalTime>
  <Words>831</Words>
  <Application>Microsoft Office PowerPoint</Application>
  <PresentationFormat>Custom</PresentationFormat>
  <Paragraphs>13</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Adobe Caslon Pro</vt:lpstr>
      <vt:lpstr>Adobe Caslon Pro Bold</vt:lpstr>
      <vt:lpstr>Arial</vt:lpstr>
      <vt:lpstr>Calibri</vt:lpstr>
      <vt:lpstr>Calibri Light</vt:lpstr>
      <vt:lpstr>Gisha</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 Thomas Price</dc:creator>
  <cp:lastModifiedBy>A. Thomas Price</cp:lastModifiedBy>
  <cp:revision>47</cp:revision>
  <dcterms:created xsi:type="dcterms:W3CDTF">2016-01-18T21:52:04Z</dcterms:created>
  <dcterms:modified xsi:type="dcterms:W3CDTF">2021-12-20T03:35:48Z</dcterms:modified>
</cp:coreProperties>
</file>