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60" y="-1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3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0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2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2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7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1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7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E1867-B3D7-4709-9A5D-B88D860BAE96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9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0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hyperlink" Target="mailto:conniesross@aol.com" TargetMode="External"/><Relationship Id="rId17" Type="http://schemas.openxmlformats.org/officeDocument/2006/relationships/image" Target="../media/image14.jpe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hyperlink" Target="mailto:dctidewater@yahoo.com" TargetMode="External"/><Relationship Id="rId5" Type="http://schemas.openxmlformats.org/officeDocument/2006/relationships/image" Target="../media/image4.jpeg"/><Relationship Id="rId15" Type="http://schemas.openxmlformats.org/officeDocument/2006/relationships/image" Target="../media/image12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C09148AD-C7EE-401F-865A-A891501570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15"/>
          <a:stretch/>
        </p:blipFill>
        <p:spPr>
          <a:xfrm>
            <a:off x="1375167" y="5795088"/>
            <a:ext cx="6397233" cy="328590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04"/>
          <a:stretch/>
        </p:blipFill>
        <p:spPr>
          <a:xfrm>
            <a:off x="1360307" y="-1394"/>
            <a:ext cx="6412093" cy="4066261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5" name="Rectangle 24"/>
          <p:cNvSpPr/>
          <p:nvPr/>
        </p:nvSpPr>
        <p:spPr>
          <a:xfrm>
            <a:off x="1360008" y="3190616"/>
            <a:ext cx="6412392" cy="93394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82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 preferRelativeResize="0"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" cy="91082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3" name="Picture 12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5808"/>
            <a:ext cx="1371600" cy="91082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5" name="Picture 14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29897"/>
            <a:ext cx="1371600" cy="91082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6" name="Picture 15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18075"/>
            <a:ext cx="1371600" cy="91082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7" name="Picture 26"/>
          <p:cNvPicPr preferRelativeResize="0"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3986"/>
            <a:ext cx="1371600" cy="91082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47" y="9227540"/>
            <a:ext cx="904875" cy="68216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269" y="9224361"/>
            <a:ext cx="838198" cy="688520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1722928" y="9245456"/>
            <a:ext cx="19313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Deborah Collins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843-424-9013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11"/>
              </a:rPr>
              <a:t>dctidewater@yahoo.com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206408" y="9245456"/>
            <a:ext cx="1913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Connie Ross-Karl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702-306-2643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12"/>
              </a:rPr>
              <a:t>conniesross@aol.com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0" y="9837384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NEW WAY PROPERTIES MYRTLE BEACH</a:t>
            </a:r>
            <a:r>
              <a:rPr lang="en-US" sz="800" dirty="0">
                <a:solidFill>
                  <a:srgbClr val="093E6E"/>
                </a:solidFill>
                <a:latin typeface="Arial" panose="020B0604020202020204" pitchFamily="34" charset="0"/>
              </a:rPr>
              <a:t> </a:t>
            </a:r>
            <a:endParaRPr lang="en-US" sz="800" dirty="0"/>
          </a:p>
        </p:txBody>
      </p:sp>
      <p:pic>
        <p:nvPicPr>
          <p:cNvPr id="37" name="Picture 36"/>
          <p:cNvPicPr preferRelativeResize="0"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47630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8" name="Picture 37"/>
          <p:cNvPicPr preferRelativeResize="0">
            <a:picLocks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652" b="35999"/>
          <a:stretch/>
        </p:blipFill>
        <p:spPr>
          <a:xfrm>
            <a:off x="0" y="8166594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40" name="Picture 39"/>
          <p:cNvPicPr preferRelativeResize="0"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57113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41" name="Picture 40"/>
          <p:cNvPicPr preferRelativeResize="0"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41719"/>
            <a:ext cx="1371600" cy="91082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0" name="Picture 19"/>
          <p:cNvPicPr preferRelativeResize="0"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2164"/>
            <a:ext cx="1371600" cy="91082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23" name="Rectangle 22"/>
          <p:cNvSpPr/>
          <p:nvPr/>
        </p:nvSpPr>
        <p:spPr>
          <a:xfrm>
            <a:off x="1360008" y="3125099"/>
            <a:ext cx="6404474" cy="861774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/>
            <a:r>
              <a:rPr lang="en-US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 Bold" panose="0205070206050A020403" pitchFamily="18" charset="0"/>
              </a:rPr>
              <a:t>929 </a:t>
            </a:r>
            <a:r>
              <a:rPr lang="en-US" dirty="0" err="1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 Bold" panose="0205070206050A020403" pitchFamily="18" charset="0"/>
              </a:rPr>
              <a:t>Morrall</a:t>
            </a:r>
            <a:r>
              <a:rPr lang="en-US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 Bold" panose="0205070206050A020403" pitchFamily="18" charset="0"/>
              </a:rPr>
              <a:t> Drive</a:t>
            </a:r>
          </a:p>
          <a:p>
            <a:pPr algn="ctr"/>
            <a:r>
              <a:rPr lang="en-US" sz="1600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Tidewater Plantation Resort ~ North Myrtle Beach</a:t>
            </a:r>
          </a:p>
          <a:p>
            <a:pPr algn="ctr"/>
            <a:r>
              <a:rPr lang="en-US" sz="1600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MLS# 1812570 ~ $359,900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0343" y="3902263"/>
            <a:ext cx="6394138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00" dirty="0">
                <a:latin typeface="Adobe Caslon Pro" panose="0205050205050A020403" pitchFamily="18" charset="0"/>
              </a:rPr>
              <a:t>Feel like you are on vacation at a world-class resort every day! This easy-living, charming, one-level traditional-styled house with spacious upstairs bonus room is set back on a premier golf-course and lake-view lot in amenity-rich Tidewater Plantation. It is well located also on two inviting cul-de-sacs of like luxury homes in the prestigious Bluffs of Tidewater. The more than memorable full tee-to-green magnificent sweeping view of the classic 14th hole, with its beautiful lake, invites egrets, heron and other indigenous wildlife and provides an ever-changing scenic panorama any time of day or season. It is really all about the VIEW -- immediately captivating, from the entry foyer throughout the great room, kitchen, dining and </a:t>
            </a:r>
            <a:r>
              <a:rPr lang="en-US" sz="1300">
                <a:latin typeface="Adobe Caslon Pro" panose="0205050205050A020403" pitchFamily="18" charset="0"/>
              </a:rPr>
              <a:t>master bedrooms.</a:t>
            </a:r>
            <a:endParaRPr lang="en-US" sz="1300" dirty="0">
              <a:latin typeface="Adobe Caslon Pro" panose="0205050205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024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166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Adobe Caslon Pro</vt:lpstr>
      <vt:lpstr>Adobe Caslon Pro Bold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30</cp:revision>
  <dcterms:created xsi:type="dcterms:W3CDTF">2016-01-18T21:52:04Z</dcterms:created>
  <dcterms:modified xsi:type="dcterms:W3CDTF">2018-06-25T18:18:38Z</dcterms:modified>
</cp:coreProperties>
</file>