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letter"/>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6" d="100"/>
          <a:sy n="56" d="100"/>
        </p:scale>
        <p:origin x="2664" y="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8/14/2015</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201" y="2895207"/>
            <a:ext cx="4949952" cy="5117359"/>
          </a:xfrm>
        </p:spPr>
        <p:txBody>
          <a:bodyPr anchor="ctr">
            <a:noAutofit/>
          </a:bodyPr>
          <a:lstStyle/>
          <a:p>
            <a:r>
              <a:rPr lang="en-US" sz="125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NOT A SHORT SALE and CAN CLOSE QUICKLY! </a:t>
            </a:r>
            <a:endParaRPr lang="en-US" sz="1250" b="1" i="1"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en-US" sz="125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r>
              <a:rPr lang="en-US" sz="125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 </a:t>
            </a:r>
            <a:r>
              <a:rPr lang="en-US" sz="125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Savannah is a gorgeous floor plan with over 2,600 </a:t>
            </a:r>
            <a:r>
              <a:rPr lang="en-US" sz="1250"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sqft</a:t>
            </a:r>
            <a:r>
              <a:rPr lang="en-US" sz="125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of open living space. As you enter the home, you'll find a dramatic 2 story foyer and split staircase! The bonus room is enormous and has a full bathroom, storage and access to the patio and backyard. The main floor has gorgeous 3/4'' hardwood flooring throughout, beautiful trim detail, an awesome kitchen with 42'' maple cabinets with hardware and crown molding, GE appliances including the refrigerator and smooth top range, solid surface counter tops, a spacious pantry and access to the first of two decks! Upstairs, you'll be blown away by the master bedroom! The walk in closet is incredible and you'll have direct access to the other deck right off of your bedroom! The master bathroom has double split sinks, a soaking garden tub, a separate shower and a water closet, all with ceramic tile flooring! The </a:t>
            </a:r>
            <a:r>
              <a:rPr lang="en-US" sz="125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secondary </a:t>
            </a:r>
            <a:r>
              <a:rPr lang="en-US" sz="125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bedrooms are on the front of the home and have a lot of natural light. This home is on a low traffic cul-de-sac, and the community is one of the most beautiful in the area with grand majestic moss draped oaks that are a must see! The amenities in the community are equally amazing including a junior Olympic sized pool and cabana with extra seating for community (or personal) functions! The exterior is fiber cement and is custom painted, so it has a really unique feel as compared to other communities! Come see this home today!</a:t>
            </a:r>
            <a:endParaRPr lang="en-US" sz="125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6" name="Picture 3"/>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5028588" y="4101790"/>
            <a:ext cx="1750776" cy="1168808"/>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8"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5035266" y="2840721"/>
            <a:ext cx="1742897" cy="1163548"/>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10"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5032848" y="5368119"/>
            <a:ext cx="1747736" cy="1166778"/>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sp>
        <p:nvSpPr>
          <p:cNvPr id="4" name="Rectangle 3"/>
          <p:cNvSpPr/>
          <p:nvPr/>
        </p:nvSpPr>
        <p:spPr>
          <a:xfrm>
            <a:off x="76201" y="8057129"/>
            <a:ext cx="2705100" cy="846386"/>
          </a:xfrm>
          <a:prstGeom prst="rect">
            <a:avLst/>
          </a:prstGeom>
        </p:spPr>
        <p:txBody>
          <a:bodyPr wrap="square">
            <a:spAutoFit/>
          </a:bodyPr>
          <a:lstStyle/>
          <a:p>
            <a:r>
              <a:rPr lang="en-US"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Meg Hopkins Kandik</a:t>
            </a:r>
          </a:p>
          <a:p>
            <a:endParaRPr lang="en-US" sz="11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r>
              <a:rPr lang="en-US" sz="11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Cell </a:t>
            </a:r>
            <a:r>
              <a:rPr lang="en-US" sz="11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- 843-814-5137</a:t>
            </a:r>
          </a:p>
          <a:p>
            <a:r>
              <a:rPr lang="en-US" sz="11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meg@holycityre.com</a:t>
            </a:r>
            <a:endParaRPr lang="en-US" sz="11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5" name="Rectangle 4"/>
          <p:cNvSpPr/>
          <p:nvPr/>
        </p:nvSpPr>
        <p:spPr>
          <a:xfrm>
            <a:off x="0" y="0"/>
            <a:ext cx="6858000" cy="1828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rotWithShape="1">
          <a:blip r:embed="rId5">
            <a:extLst>
              <a:ext uri="{28A0092B-C50C-407E-A947-70E740481C1C}">
                <a14:useLocalDpi xmlns:a14="http://schemas.microsoft.com/office/drawing/2010/main" val="0"/>
              </a:ext>
            </a:extLst>
          </a:blip>
          <a:srcRect b="2824"/>
          <a:stretch/>
        </p:blipFill>
        <p:spPr bwMode="auto">
          <a:xfrm>
            <a:off x="2914650" y="76200"/>
            <a:ext cx="3867150" cy="2684253"/>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11" name="Rectangle 10"/>
          <p:cNvSpPr/>
          <p:nvPr/>
        </p:nvSpPr>
        <p:spPr>
          <a:xfrm>
            <a:off x="152400" y="17014"/>
            <a:ext cx="2532582" cy="2739211"/>
          </a:xfrm>
          <a:prstGeom prst="rect">
            <a:avLst/>
          </a:prstGeom>
        </p:spPr>
        <p:txBody>
          <a:bodyPr wrap="square" anchor="ctr">
            <a:spAutoFit/>
          </a:bodyPr>
          <a:lstStyle/>
          <a:p>
            <a:r>
              <a:rPr lang="en-US" sz="2000" b="1" dirty="0">
                <a:latin typeface="Arial" panose="020B0604020202020204" pitchFamily="34" charset="0"/>
                <a:cs typeface="Arial" panose="020B0604020202020204" pitchFamily="34" charset="0"/>
              </a:rPr>
              <a:t>9314 </a:t>
            </a:r>
            <a:r>
              <a:rPr lang="en-US" sz="2000" b="1" dirty="0" err="1">
                <a:latin typeface="Arial" panose="020B0604020202020204" pitchFamily="34" charset="0"/>
                <a:cs typeface="Arial" panose="020B0604020202020204" pitchFamily="34" charset="0"/>
              </a:rPr>
              <a:t>Sweetbay</a:t>
            </a:r>
            <a:r>
              <a:rPr lang="en-US" sz="2000" b="1" dirty="0">
                <a:latin typeface="Arial" panose="020B0604020202020204" pitchFamily="34" charset="0"/>
                <a:cs typeface="Arial" panose="020B0604020202020204" pitchFamily="34" charset="0"/>
              </a:rPr>
              <a:t> </a:t>
            </a:r>
            <a:r>
              <a:rPr lang="en-US" sz="2000" b="1" dirty="0" smtClean="0">
                <a:latin typeface="Arial" panose="020B0604020202020204" pitchFamily="34" charset="0"/>
                <a:cs typeface="Arial" panose="020B0604020202020204" pitchFamily="34" charset="0"/>
              </a:rPr>
              <a:t>Ct</a:t>
            </a:r>
          </a:p>
          <a:p>
            <a:endParaRPr lang="en-US" sz="14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Tranquil Hill Plantation</a:t>
            </a:r>
          </a:p>
          <a:p>
            <a:r>
              <a:rPr lang="en-US" sz="1600" dirty="0">
                <a:latin typeface="Arial" panose="020B0604020202020204" pitchFamily="34" charset="0"/>
                <a:cs typeface="Arial" panose="020B0604020202020204" pitchFamily="34" charset="0"/>
              </a:rPr>
              <a:t>Ladson, SC 29456</a:t>
            </a:r>
          </a:p>
          <a:p>
            <a:r>
              <a:rPr lang="en-US" sz="1600" dirty="0">
                <a:latin typeface="Arial" panose="020B0604020202020204" pitchFamily="34" charset="0"/>
                <a:cs typeface="Arial" panose="020B0604020202020204" pitchFamily="34" charset="0"/>
              </a:rPr>
              <a:t>MLS# 15021447</a:t>
            </a:r>
          </a:p>
          <a:p>
            <a:r>
              <a:rPr lang="en-US" sz="1600" dirty="0">
                <a:latin typeface="Arial" panose="020B0604020202020204" pitchFamily="34" charset="0"/>
                <a:cs typeface="Arial" panose="020B0604020202020204" pitchFamily="34" charset="0"/>
              </a:rPr>
              <a:t>$179,990</a:t>
            </a:r>
            <a:r>
              <a:rPr lang="en-US" sz="1600" dirty="0" smtClean="0">
                <a:latin typeface="Arial" panose="020B0604020202020204" pitchFamily="34" charset="0"/>
                <a:cs typeface="Arial" panose="020B0604020202020204" pitchFamily="34" charset="0"/>
              </a:rPr>
              <a:t/>
            </a:r>
            <a:br>
              <a:rPr lang="en-US" sz="1600" dirty="0" smtClean="0">
                <a:latin typeface="Arial" panose="020B0604020202020204" pitchFamily="34" charset="0"/>
                <a:cs typeface="Arial" panose="020B0604020202020204" pitchFamily="34" charset="0"/>
              </a:rPr>
            </a:br>
            <a:endParaRPr lang="en-US" sz="1600" dirty="0" smtClean="0">
              <a:latin typeface="Arial" panose="020B0604020202020204" pitchFamily="34" charset="0"/>
              <a:cs typeface="Arial" panose="020B0604020202020204" pitchFamily="34" charset="0"/>
            </a:endParaRPr>
          </a:p>
          <a:p>
            <a:endParaRPr lang="en-US" sz="1600" dirty="0">
              <a:latin typeface="Arial" panose="020B0604020202020204" pitchFamily="34" charset="0"/>
              <a:cs typeface="Arial" panose="020B0604020202020204" pitchFamily="34" charset="0"/>
            </a:endParaRPr>
          </a:p>
          <a:p>
            <a:r>
              <a:rPr lang="en-US" sz="1400" b="1" dirty="0" smtClean="0">
                <a:solidFill>
                  <a:schemeClr val="bg1"/>
                </a:solidFill>
                <a:latin typeface="Arial" panose="020B0604020202020204" pitchFamily="34" charset="0"/>
                <a:cs typeface="Arial" panose="020B0604020202020204" pitchFamily="34" charset="0"/>
              </a:rPr>
              <a:t>3 Bedrooms</a:t>
            </a:r>
            <a:endParaRPr lang="en-US" sz="1400" b="1" dirty="0" smtClean="0">
              <a:solidFill>
                <a:schemeClr val="bg1"/>
              </a:solidFill>
              <a:latin typeface="Arial" panose="020B0604020202020204" pitchFamily="34" charset="0"/>
              <a:cs typeface="Arial" panose="020B0604020202020204" pitchFamily="34" charset="0"/>
            </a:endParaRPr>
          </a:p>
          <a:p>
            <a:r>
              <a:rPr lang="en-US" sz="1400" b="1" dirty="0" smtClean="0">
                <a:solidFill>
                  <a:schemeClr val="bg1"/>
                </a:solidFill>
                <a:latin typeface="Arial" panose="020B0604020202020204" pitchFamily="34" charset="0"/>
                <a:cs typeface="Arial" panose="020B0604020202020204" pitchFamily="34" charset="0"/>
              </a:rPr>
              <a:t>3½ </a:t>
            </a:r>
            <a:r>
              <a:rPr lang="en-US" sz="1400" b="1" dirty="0" smtClean="0">
                <a:solidFill>
                  <a:schemeClr val="bg1"/>
                </a:solidFill>
                <a:latin typeface="Arial" panose="020B0604020202020204" pitchFamily="34" charset="0"/>
                <a:cs typeface="Arial" panose="020B0604020202020204" pitchFamily="34" charset="0"/>
              </a:rPr>
              <a:t>Bathrooms</a:t>
            </a:r>
          </a:p>
          <a:p>
            <a:r>
              <a:rPr lang="en-US" sz="1400" b="1" dirty="0" smtClean="0">
                <a:solidFill>
                  <a:schemeClr val="bg1"/>
                </a:solidFill>
                <a:latin typeface="Arial" panose="020B0604020202020204" pitchFamily="34" charset="0"/>
                <a:cs typeface="Arial" panose="020B0604020202020204" pitchFamily="34" charset="0"/>
              </a:rPr>
              <a:t>2,617 </a:t>
            </a:r>
            <a:r>
              <a:rPr lang="en-US" sz="1400" b="1" dirty="0" err="1" smtClean="0">
                <a:solidFill>
                  <a:schemeClr val="bg1"/>
                </a:solidFill>
                <a:latin typeface="Arial" panose="020B0604020202020204" pitchFamily="34" charset="0"/>
                <a:cs typeface="Arial" panose="020B0604020202020204" pitchFamily="34" charset="0"/>
              </a:rPr>
              <a:t>Sq</a:t>
            </a:r>
            <a:r>
              <a:rPr lang="en-US" sz="1400" b="1" dirty="0" smtClean="0">
                <a:solidFill>
                  <a:schemeClr val="bg1"/>
                </a:solidFill>
                <a:latin typeface="Arial" panose="020B0604020202020204" pitchFamily="34" charset="0"/>
                <a:cs typeface="Arial" panose="020B0604020202020204" pitchFamily="34" charset="0"/>
              </a:rPr>
              <a:t> Ft</a:t>
            </a:r>
            <a:endParaRPr lang="en-US" b="1" dirty="0">
              <a:solidFill>
                <a:schemeClr val="bg1"/>
              </a:solidFill>
              <a:latin typeface="Arial" panose="020B0604020202020204" pitchFamily="34" charset="0"/>
              <a:cs typeface="Arial" panose="020B0604020202020204" pitchFamily="34" charset="0"/>
            </a:endParaRPr>
          </a:p>
        </p:txBody>
      </p:sp>
      <p:pic>
        <p:nvPicPr>
          <p:cNvPr id="20" name="Picture 3"/>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5031009" y="6632418"/>
            <a:ext cx="1745934" cy="1165575"/>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5"/>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2781300" y="7924164"/>
            <a:ext cx="1104900" cy="1112316"/>
          </a:xfrm>
          <a:prstGeom prst="rect">
            <a:avLst/>
          </a:prstGeom>
          <a:noFill/>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3"/>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027373" y="7909002"/>
            <a:ext cx="1754427" cy="1142639"/>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5026809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TotalTime>
  <Words>306</Words>
  <Application>Microsoft Office PowerPoint</Application>
  <PresentationFormat>Letter Paper (8.5x11 in)</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18</cp:revision>
  <dcterms:created xsi:type="dcterms:W3CDTF">2006-08-16T00:00:00Z</dcterms:created>
  <dcterms:modified xsi:type="dcterms:W3CDTF">2015-08-14T20:53:16Z</dcterms:modified>
</cp:coreProperties>
</file>