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93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D9374"/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26" y="0"/>
            <a:ext cx="2920274" cy="1295400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932 Ashley Avenue</a:t>
            </a:r>
            <a:b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</a:t>
            </a:r>
            <a:b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MLS# 14029392</a:t>
            </a: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$395,000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886200"/>
            <a:ext cx="9143999" cy="1752600"/>
          </a:xfrm>
        </p:spPr>
        <p:txBody>
          <a:bodyPr>
            <a:no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Charm and Character are evident through out this charming home that has had a full professional renovation. 9Ft ceilings add to the feel of this spacious and open floor plan with a great flow for entertaining and daily living. The gourmet kitchen has new stainless steel appliances, solid wood cabinets with quiet close drawers and doors, breakfast bar, and Granite counters. Office/Desk area in kitchen. Fully enclosed climate controlled front porch is perfect for relaxing. Beautiful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marble tile in the main bath. New wood flooring, new plumbing, new HVAC and a new roof. New double pane windows in climate controlled areas. Minutes to downtown Charleston!!!Floored attic with pull down stairs offer an abundance of extra storage area. Agent/Broker is co-owner</a:t>
            </a:r>
          </a:p>
        </p:txBody>
      </p:sp>
      <p:pic>
        <p:nvPicPr>
          <p:cNvPr id="1026" name="Picture 2" descr="G:\All Web Sites\CVH\flyers\932AshleyAve_120314\Lloyd realty logoS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6" y="5638800"/>
            <a:ext cx="1072394" cy="121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48200" y="5638800"/>
            <a:ext cx="44196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Lloyd</a:t>
            </a: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Lloyd Building and Restoration</a:t>
            </a: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Lloyd Realty</a:t>
            </a:r>
          </a:p>
          <a:p>
            <a:pPr algn="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740-703-6755 | 843-732-1607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john_lloyd@hotmail.com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075" y="2649"/>
            <a:ext cx="3700325" cy="2743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461" y="2894328"/>
            <a:ext cx="1371600" cy="9156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396" y="2894328"/>
            <a:ext cx="1371600" cy="9156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40" b="11040"/>
          <a:stretch/>
        </p:blipFill>
        <p:spPr>
          <a:xfrm>
            <a:off x="51526" y="1372341"/>
            <a:ext cx="2920274" cy="13735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75" y="2649"/>
            <a:ext cx="2143125" cy="2743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6" y="2894328"/>
            <a:ext cx="1371600" cy="9156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266" y="2894328"/>
            <a:ext cx="1371600" cy="9156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331" y="2894328"/>
            <a:ext cx="1371600" cy="9156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894328"/>
            <a:ext cx="1371600" cy="91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721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932 Ashley Avenue Charleston, SC 29403 MLS# 14029392 $395,000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932 Ashley Avenue Charleston, SC 29403 MLS# 14029392 $400,000</dc:title>
  <dc:creator>CVH360</dc:creator>
  <cp:lastModifiedBy>atp1313@gmail.com</cp:lastModifiedBy>
  <cp:revision>3</cp:revision>
  <dcterms:created xsi:type="dcterms:W3CDTF">2006-08-16T00:00:00Z</dcterms:created>
  <dcterms:modified xsi:type="dcterms:W3CDTF">2014-12-03T19:23:50Z</dcterms:modified>
</cp:coreProperties>
</file>