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00" y="31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88" y="-5665"/>
            <a:ext cx="7305024" cy="488358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8377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This quaint and charming brick home has beautifully renovated bathrooms, new paint and new oak flooring upstairs! 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anose="020B0502020202020204" pitchFamily="34" charset="0"/>
              </a:rPr>
              <a:t>A recent addition and masterfully built covered deck provides additional space for outdoor living that is perfect for grilling and dining outdoors, lots of natural light, interesting details and a great floor plan define this home.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anose="020B0502020202020204" pitchFamily="34" charset="0"/>
              </a:rPr>
              <a:t>It is located in one of the most desirable neighborhoods in Mt Pleasant with shopping, dining, schools, Alhambra Park, tennis and a dog park just steps away. 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anose="020B0502020202020204" pitchFamily="34" charset="0"/>
              </a:rPr>
              <a:t>Enjoy a stroll to the Old Bridge or take a 5 minute drive to Sullivan's Island.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latin typeface="Century Gothic" panose="020B0502020202020204" pitchFamily="34" charset="0"/>
              </a:rPr>
              <a:t>mac@carolinaone.com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6351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88" y="-1460592"/>
            <a:ext cx="7315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Open House</a:t>
            </a:r>
          </a:p>
          <a:p>
            <a:pPr algn="r"/>
            <a:r>
              <a:rPr lang="en-US" sz="24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Sunday 2-4 PM</a:t>
            </a:r>
          </a:p>
          <a:p>
            <a:pPr algn="r"/>
            <a:r>
              <a:rPr lang="en-US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Must See! Great location!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58785"/>
            <a:ext cx="7307260" cy="91653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932 Richter Way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Old Village ~ Mount Pleasant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MLS# 18007205 ~ $875,000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0" y="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916896">
            <a:off x="-374162" y="366841"/>
            <a:ext cx="2058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Sat 1-3 &amp; Sun 2-4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929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latin typeface="Century Gothic" panose="020B0502020202020204" pitchFamily="34" charset="0"/>
              </a:rPr>
              <a:t>M </a:t>
            </a:r>
            <a:r>
              <a:rPr lang="pt-BR" sz="1200" dirty="0"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781" y="7933401"/>
            <a:ext cx="1363580" cy="911586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498" y="5950637"/>
            <a:ext cx="1363398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819" y="6942652"/>
            <a:ext cx="1361504" cy="9101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371</TotalTime>
  <Words>178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932 Richter Way Old Village ~ Mount Pleasant MLS# 18007205 ~ $875,000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68</cp:revision>
  <dcterms:created xsi:type="dcterms:W3CDTF">2006-08-16T00:00:00Z</dcterms:created>
  <dcterms:modified xsi:type="dcterms:W3CDTF">2018-04-26T23:37:52Z</dcterms:modified>
</cp:coreProperties>
</file>