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8" y="144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6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6"/>
            <a:ext cx="6606540" cy="28003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6"/>
            <a:ext cx="3434160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6"/>
            <a:ext cx="3435508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5"/>
            <a:ext cx="4344988" cy="1092581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5"/>
            <a:ext cx="2557066" cy="8756651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8"/>
            <a:ext cx="6995160" cy="21336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2"/>
            <a:ext cx="6995160" cy="8448464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15" y="0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715" y="4864827"/>
            <a:ext cx="7772400" cy="990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936 Etiwan Park Street</a:t>
            </a:r>
          </a:p>
          <a:p>
            <a:pPr algn="ctr"/>
            <a:r>
              <a:rPr lang="en-US" sz="2000">
                <a:solidFill>
                  <a:srgbClr val="C00000"/>
                </a:solidFill>
                <a:latin typeface="Palatino Linotype" panose="02040502050505030304" pitchFamily="18" charset="0"/>
              </a:rPr>
              <a:t>Daniel </a:t>
            </a:r>
            <a:r>
              <a:rPr lang="en-US" sz="2000" dirty="0">
                <a:solidFill>
                  <a:srgbClr val="C00000"/>
                </a:solidFill>
                <a:latin typeface="Palatino Linotype" panose="02040502050505030304" pitchFamily="18" charset="0"/>
              </a:rPr>
              <a:t>Island ~ MLS# 17003890 ~ $480,000</a:t>
            </a:r>
          </a:p>
        </p:txBody>
      </p:sp>
      <p:sp>
        <p:nvSpPr>
          <p:cNvPr id="8" name="Double Brace 7"/>
          <p:cNvSpPr/>
          <p:nvPr/>
        </p:nvSpPr>
        <p:spPr>
          <a:xfrm rot="5400000">
            <a:off x="-8801100" y="5691163"/>
            <a:ext cx="7467600" cy="3276600"/>
          </a:xfrm>
          <a:prstGeom prst="bracePair">
            <a:avLst>
              <a:gd name="adj" fmla="val 379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041" y="5953316"/>
            <a:ext cx="4119058" cy="579304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Charming Craftsman style cottage with 3 bedrooms and 2 baths with open floor plan.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All new hardwood floors, granite counter tops in kitchen and master bath, backsplash, new lighting and painted throughout and all new front yard landscaping.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Enjoy relaxing on you front porch or entertaining in your fenced backyard that has two patios.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You can either dine on your oyster shell patio or relax on your brick patio and enjoy your serene back yard.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Great location close to schools, parks and restaurants.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182" y="0"/>
            <a:ext cx="7776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Craftsman Cottage on </a:t>
            </a:r>
          </a:p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Daniel Island</a:t>
            </a:r>
            <a:endParaRPr lang="en-US" sz="36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3" b="11067"/>
          <a:stretch/>
        </p:blipFill>
        <p:spPr>
          <a:xfrm>
            <a:off x="8382000" y="3067050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Brace 6"/>
          <p:cNvSpPr/>
          <p:nvPr/>
        </p:nvSpPr>
        <p:spPr>
          <a:xfrm rot="16200000">
            <a:off x="-2175437" y="4332615"/>
            <a:ext cx="228599" cy="3419200"/>
          </a:xfrm>
          <a:prstGeom prst="rightBrace">
            <a:avLst>
              <a:gd name="adj1" fmla="val 37151"/>
              <a:gd name="adj2" fmla="val 5000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8900406"/>
            <a:ext cx="1830755" cy="1375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>
          <a:xfrm>
            <a:off x="-4715" y="10373950"/>
            <a:ext cx="1830756" cy="1375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38600" y="25975"/>
            <a:ext cx="388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Parkshore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Marshfront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5953318"/>
            <a:ext cx="1830756" cy="137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" y="7426862"/>
            <a:ext cx="1830756" cy="137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7" b="8444"/>
          <a:stretch/>
        </p:blipFill>
        <p:spPr>
          <a:xfrm>
            <a:off x="5938885" y="7429293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5" y="10374759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25299" r="-243" b="18265"/>
          <a:stretch/>
        </p:blipFill>
        <p:spPr>
          <a:xfrm>
            <a:off x="5938886" y="5956560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5" y="8902026"/>
            <a:ext cx="1828800" cy="1371600"/>
          </a:xfrm>
          <a:prstGeom prst="rect">
            <a:avLst/>
          </a:prstGeom>
        </p:spPr>
      </p:pic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77" y="11900684"/>
            <a:ext cx="2260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879977" y="11847493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Dar Venable, Realtor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Mobile - (843) 330-2424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dvislander@bellsouth.net</a:t>
            </a:r>
            <a:b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coastalinarealtyofcharleston.com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6223" y="11847493"/>
            <a:ext cx="3886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Coastalina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Realty of Charleston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916 Palm Blvd</a:t>
            </a:r>
          </a:p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Ste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101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Isle Of Palms, SC 29451</a:t>
            </a:r>
          </a:p>
        </p:txBody>
      </p:sp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Garamond Pro</vt:lpstr>
      <vt:lpstr>Arial</vt:lpstr>
      <vt:lpstr>Calibri</vt:lpstr>
      <vt:lpstr>Edwardian Script ITC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32</cp:revision>
  <dcterms:created xsi:type="dcterms:W3CDTF">2006-08-16T00:00:00Z</dcterms:created>
  <dcterms:modified xsi:type="dcterms:W3CDTF">2017-02-22T15:25:49Z</dcterms:modified>
</cp:coreProperties>
</file>