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2801600"/>
  <p:notesSz cx="6858000" cy="9144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68" y="-2466"/>
      </p:cViewPr>
      <p:guideLst>
        <p:guide orient="horz" pos="4032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976796"/>
            <a:ext cx="6606540" cy="2744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7254240"/>
            <a:ext cx="544068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512660"/>
            <a:ext cx="1748790" cy="109228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512660"/>
            <a:ext cx="5116830" cy="109228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8226214"/>
            <a:ext cx="6606540" cy="254254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5425866"/>
            <a:ext cx="6606540" cy="280034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987042"/>
            <a:ext cx="3432810" cy="84484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987042"/>
            <a:ext cx="3432810" cy="84484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865544"/>
            <a:ext cx="3434160" cy="119422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4059766"/>
            <a:ext cx="3434160" cy="737573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865544"/>
            <a:ext cx="3435508" cy="119422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4059766"/>
            <a:ext cx="3435508" cy="737573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509694"/>
            <a:ext cx="2557066" cy="216916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509695"/>
            <a:ext cx="4344988" cy="10925811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678855"/>
            <a:ext cx="2557066" cy="8756651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8961121"/>
            <a:ext cx="4663440" cy="105791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1143846"/>
            <a:ext cx="4663440" cy="768096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10019032"/>
            <a:ext cx="4663440" cy="1502409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512658"/>
            <a:ext cx="6995160" cy="21336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987042"/>
            <a:ext cx="6995160" cy="8448464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11865188"/>
            <a:ext cx="1813560" cy="68156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11865188"/>
            <a:ext cx="2461260" cy="68156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11865188"/>
            <a:ext cx="1813560" cy="68156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564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117564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11756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117564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117564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15" y="0"/>
            <a:ext cx="77724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715" y="4864827"/>
            <a:ext cx="7772400" cy="9906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3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936 Etiwan Park Street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Palatino Linotype" panose="02040502050505030304" pitchFamily="18" charset="0"/>
              </a:rPr>
              <a:t>Daniel Island ~ MLS# 17003890 ~ $474,900</a:t>
            </a:r>
          </a:p>
        </p:txBody>
      </p:sp>
      <p:sp>
        <p:nvSpPr>
          <p:cNvPr id="8" name="Double Brace 7"/>
          <p:cNvSpPr/>
          <p:nvPr/>
        </p:nvSpPr>
        <p:spPr>
          <a:xfrm rot="5400000">
            <a:off x="-8801100" y="5691163"/>
            <a:ext cx="7467600" cy="3276600"/>
          </a:xfrm>
          <a:prstGeom prst="bracePair">
            <a:avLst>
              <a:gd name="adj" fmla="val 3799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041" y="5953316"/>
            <a:ext cx="4119058" cy="5793043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Charming Craftsman style cottage with 3 bedrooms and 2 baths with open floor plan. 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All new hardwood floors, granite counter tops in kitchen and master bath, backsplash, new lighting and painted throughout and all new front yard landscaping. 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Enjoy relaxing on you front porch or entertaining in your fenced backyard that has two patios. 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You can either dine on your oyster shell patio or relax on your brick patio and enjoy your serene back yard. </a:t>
            </a:r>
          </a:p>
          <a:p>
            <a:endParaRPr lang="en-US" sz="1600" b="1" i="1" dirty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$3,000 TOWARDS BUYER'S CLOSING COST WITH PREFERRED LENDER</a:t>
            </a:r>
            <a:endParaRPr lang="en-US" sz="1800" b="1" i="1" dirty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182" y="0"/>
            <a:ext cx="7776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Lowest priced home on</a:t>
            </a:r>
            <a:br>
              <a:rPr lang="en-US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</a:br>
            <a:r>
              <a:rPr lang="en-US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Daniel Island</a:t>
            </a:r>
            <a:endParaRPr lang="en-US" sz="3600" b="1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3" b="11067"/>
          <a:stretch/>
        </p:blipFill>
        <p:spPr>
          <a:xfrm>
            <a:off x="8382000" y="3067050"/>
            <a:ext cx="1905000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ight Brace 6"/>
          <p:cNvSpPr/>
          <p:nvPr/>
        </p:nvSpPr>
        <p:spPr>
          <a:xfrm rot="16200000">
            <a:off x="-2175437" y="4332615"/>
            <a:ext cx="228599" cy="3419200"/>
          </a:xfrm>
          <a:prstGeom prst="rightBrace">
            <a:avLst>
              <a:gd name="adj1" fmla="val 37151"/>
              <a:gd name="adj2" fmla="val 50000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5" y="8900406"/>
            <a:ext cx="1830755" cy="1375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0"/>
          <a:stretch/>
        </p:blipFill>
        <p:spPr>
          <a:xfrm>
            <a:off x="-4715" y="10373950"/>
            <a:ext cx="1830756" cy="13756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4670" y="4355778"/>
            <a:ext cx="777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ln w="31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Price Reduced!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5" y="5953318"/>
            <a:ext cx="1830756" cy="13756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4" y="7426862"/>
            <a:ext cx="1830756" cy="13756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7" b="8444"/>
          <a:stretch/>
        </p:blipFill>
        <p:spPr>
          <a:xfrm>
            <a:off x="5938885" y="7429293"/>
            <a:ext cx="1828800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85" y="10374759"/>
            <a:ext cx="1828800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t="25299" r="-243" b="18265"/>
          <a:stretch/>
        </p:blipFill>
        <p:spPr>
          <a:xfrm>
            <a:off x="5938886" y="5956560"/>
            <a:ext cx="1828800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85" y="8902026"/>
            <a:ext cx="1828800" cy="1371600"/>
          </a:xfrm>
          <a:prstGeom prst="rect">
            <a:avLst/>
          </a:prstGeom>
        </p:spPr>
      </p:pic>
      <p:pic>
        <p:nvPicPr>
          <p:cNvPr id="27" name="Picture 2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77" y="11900684"/>
            <a:ext cx="22606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879977" y="11847493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Dar Venable, Realtor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Mobile - (843) 330-2424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Adobe Garamond Pro" pitchFamily="18" charset="0"/>
              </a:rPr>
              <a:t>dvislander@bellsouth.net</a:t>
            </a:r>
            <a:br>
              <a:rPr lang="en-US" sz="1400" u="sng" dirty="0">
                <a:solidFill>
                  <a:srgbClr val="0070C0"/>
                </a:solidFill>
                <a:latin typeface="Adobe Garamond Pro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Adobe Garamond Pro" pitchFamily="18" charset="0"/>
              </a:rPr>
              <a:t>coastalinarealtyofcharleston.com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6223" y="11847493"/>
            <a:ext cx="3886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Coastalina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Realty of Charleston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916 Palm Blvd</a:t>
            </a:r>
          </a:p>
          <a:p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Ste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101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Isle Of Palms, SC 29451</a:t>
            </a:r>
          </a:p>
        </p:txBody>
      </p:sp>
    </p:spTree>
    <p:extLst>
      <p:ext uri="{BB962C8B-B14F-4D97-AF65-F5344CB8AC3E}">
        <p14:creationId xmlns:p14="http://schemas.microsoft.com/office/powerpoint/2010/main" val="218805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119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Adobe Garamond Pro</vt:lpstr>
      <vt:lpstr>Arial</vt:lpstr>
      <vt:lpstr>Calibri</vt:lpstr>
      <vt:lpstr>Edwardian Script ITC</vt:lpstr>
      <vt:lpstr>Palatino Linotype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34</cp:revision>
  <dcterms:created xsi:type="dcterms:W3CDTF">2006-08-16T00:00:00Z</dcterms:created>
  <dcterms:modified xsi:type="dcterms:W3CDTF">2017-04-24T17:10:58Z</dcterms:modified>
</cp:coreProperties>
</file>