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11681"/>
            <a:ext cx="6671310" cy="2826597"/>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582930" y="5140960"/>
            <a:ext cx="5440680" cy="257048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582930" y="4984496"/>
            <a:ext cx="6671310" cy="232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894080"/>
            <a:ext cx="1748790" cy="860552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388620" y="894080"/>
            <a:ext cx="5116830" cy="86055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13966" y="3464561"/>
            <a:ext cx="6606540" cy="3227070"/>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613966" y="6786068"/>
            <a:ext cx="6606540" cy="2200274"/>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621792" y="6745834"/>
            <a:ext cx="6671310" cy="232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454250"/>
            <a:ext cx="3432810" cy="6920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50970" y="2454250"/>
            <a:ext cx="3432810" cy="6920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8620" y="2458720"/>
            <a:ext cx="3342132" cy="93831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576320"/>
            <a:ext cx="3342132"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041648" y="2458720"/>
            <a:ext cx="3342132" cy="93831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41648" y="3576320"/>
            <a:ext cx="3342132"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433153" y="5934119"/>
            <a:ext cx="6906768" cy="67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1161717"/>
            <a:ext cx="1818742" cy="1850746"/>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526030" y="1161717"/>
            <a:ext cx="4857750" cy="818083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88621" y="3124810"/>
            <a:ext cx="1818742" cy="6223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730983" y="5251458"/>
            <a:ext cx="8180832" cy="135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1162304"/>
            <a:ext cx="1821278" cy="1855216"/>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429818" y="1229362"/>
            <a:ext cx="5018732" cy="8067335"/>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88620" y="3129280"/>
            <a:ext cx="1818742" cy="62227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323819"/>
            <a:ext cx="7772400" cy="335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8620" y="782320"/>
            <a:ext cx="6995160" cy="14528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88620" y="2346960"/>
            <a:ext cx="6995160" cy="7152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7772400" cy="5364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388620" y="26823"/>
            <a:ext cx="2461260" cy="482803"/>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8/23/2016</a:t>
            </a:fld>
            <a:endParaRPr lang="en-US"/>
          </a:p>
        </p:txBody>
      </p:sp>
      <p:sp>
        <p:nvSpPr>
          <p:cNvPr id="5" name="Footer Placeholder 4"/>
          <p:cNvSpPr>
            <a:spLocks noGrp="1"/>
          </p:cNvSpPr>
          <p:nvPr>
            <p:ph type="ftr" sz="quarter" idx="3"/>
          </p:nvPr>
        </p:nvSpPr>
        <p:spPr>
          <a:xfrm>
            <a:off x="2914650" y="26823"/>
            <a:ext cx="3497580" cy="482803"/>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6477000" y="26823"/>
            <a:ext cx="906780" cy="482803"/>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52400" y="4800600"/>
            <a:ext cx="73152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 y="0"/>
            <a:ext cx="7772399" cy="925705"/>
          </a:xfrm>
        </p:spPr>
        <p:txBody>
          <a:bodyPr anchor="t">
            <a:normAutofit fontScale="90000"/>
          </a:bodyPr>
          <a:lstStyle/>
          <a:p>
            <a:pPr algn="ctr"/>
            <a:r>
              <a:rPr lang="en-US" sz="36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937 River Road</a:t>
            </a:r>
            <a:br>
              <a:rPr lang="en-US" sz="36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Bay Fruit - Johns Island, SC 29455 - MLS# 16007863 - $998,000</a:t>
            </a:r>
          </a:p>
        </p:txBody>
      </p:sp>
      <p:sp>
        <p:nvSpPr>
          <p:cNvPr id="3" name="Subtitle 2"/>
          <p:cNvSpPr>
            <a:spLocks noGrp="1"/>
          </p:cNvSpPr>
          <p:nvPr>
            <p:ph type="subTitle" idx="1"/>
          </p:nvPr>
        </p:nvSpPr>
        <p:spPr>
          <a:xfrm>
            <a:off x="345300" y="4398952"/>
            <a:ext cx="7081800" cy="2107143"/>
          </a:xfrm>
        </p:spPr>
        <p:txBody>
          <a:bodyPr anchor="ctr">
            <a:noAutofit/>
          </a:bodyPr>
          <a:lstStyle/>
          <a:p>
            <a:pPr algn="ctr"/>
            <a:r>
              <a:rPr lang="en-US" sz="1400" dirty="0">
                <a:solidFill>
                  <a:schemeClr val="tx2">
                    <a:lumMod val="50000"/>
                  </a:schemeClr>
                </a:solidFill>
                <a:latin typeface="Microsoft Sans Serif" panose="020B0604020202020204" pitchFamily="34" charset="0"/>
                <a:cs typeface="Microsoft Sans Serif" panose="020B0604020202020204" pitchFamily="34" charset="0"/>
              </a:rPr>
              <a:t>Appraisal in hand for 1 million 50 thousand dollars. Use this equity to make the needed updates to this highly sought after true </a:t>
            </a:r>
            <a:r>
              <a:rPr lang="en-US" sz="1400" dirty="0" err="1">
                <a:solidFill>
                  <a:schemeClr val="tx2">
                    <a:lumMod val="50000"/>
                  </a:schemeClr>
                </a:solidFill>
                <a:latin typeface="Microsoft Sans Serif" panose="020B0604020202020204" pitchFamily="34" charset="0"/>
                <a:cs typeface="Microsoft Sans Serif" panose="020B0604020202020204" pitchFamily="34" charset="0"/>
              </a:rPr>
              <a:t>deepwater</a:t>
            </a:r>
            <a:r>
              <a:rPr lang="en-US" sz="1400" dirty="0">
                <a:solidFill>
                  <a:schemeClr val="tx2">
                    <a:lumMod val="50000"/>
                  </a:schemeClr>
                </a:solidFill>
                <a:latin typeface="Microsoft Sans Serif" panose="020B0604020202020204" pitchFamily="34" charset="0"/>
                <a:cs typeface="Microsoft Sans Serif" panose="020B0604020202020204" pitchFamily="34" charset="0"/>
              </a:rPr>
              <a:t> home. 2.4 acres of high ground on the Stono River and 1 acre of marsh. Dock in place with brand new walkway just completed. This unique property has a enclosed room on the pierhead that can be grandfathered in. No one can get these enclosures anymore!! Well maintained one story ranch home with a completed FROG upstairs. Bathrooms have a separate shower and another bathtub/shower in Master and Guest bath. Home in good shape but in need of updates. Or, you can live in this home while you build your dream home on this large waterfront lot. Flood insurance currently only $550/year.</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6586" y="342612"/>
            <a:ext cx="1828800" cy="1028700"/>
          </a:xfrm>
          <a:prstGeom prst="rect">
            <a:avLst/>
          </a:prstGeom>
          <a:ln w="19050">
            <a:solidFill>
              <a:schemeClr val="accent1"/>
            </a:solidFill>
          </a:ln>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23429"/>
          <a:stretch/>
        </p:blipFill>
        <p:spPr>
          <a:xfrm>
            <a:off x="-2206586" y="2034949"/>
            <a:ext cx="1828800" cy="1028700"/>
          </a:xfrm>
          <a:prstGeom prst="rect">
            <a:avLst/>
          </a:prstGeom>
          <a:ln w="19050">
            <a:solidFill>
              <a:schemeClr val="accent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6586" y="5419623"/>
            <a:ext cx="1828800" cy="1028700"/>
          </a:xfrm>
          <a:prstGeom prst="rect">
            <a:avLst/>
          </a:prstGeom>
          <a:ln w="19050">
            <a:solidFill>
              <a:schemeClr val="accent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81194" y="6515984"/>
            <a:ext cx="2538715" cy="1904037"/>
          </a:xfrm>
          <a:prstGeom prst="rect">
            <a:avLst/>
          </a:prstGeom>
          <a:ln w="19050">
            <a:solidFill>
              <a:schemeClr val="accent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52492" y="6510008"/>
            <a:ext cx="2538716" cy="1904036"/>
          </a:xfrm>
          <a:prstGeom prst="rect">
            <a:avLst/>
          </a:prstGeom>
          <a:ln w="19050">
            <a:solidFill>
              <a:schemeClr val="accent1"/>
            </a:solidFill>
          </a:ln>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52492" y="1008052"/>
            <a:ext cx="5267417" cy="3390899"/>
          </a:xfrm>
          <a:prstGeom prst="rect">
            <a:avLst/>
          </a:prstGeom>
          <a:ln w="19050">
            <a:solidFill>
              <a:schemeClr val="accent1"/>
            </a:solidFill>
          </a:ln>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0300" y="8648700"/>
            <a:ext cx="9525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1" y="8731047"/>
            <a:ext cx="7772399" cy="1092607"/>
          </a:xfrm>
          <a:prstGeom prst="rect">
            <a:avLst/>
          </a:prstGeom>
        </p:spPr>
        <p:txBody>
          <a:bodyPr wrap="square" anchor="ctr">
            <a:spAutoFit/>
          </a:bodyPr>
          <a:lstStyle/>
          <a:p>
            <a:pPr algn="ctr"/>
            <a:r>
              <a:rPr lang="en-US" dirty="0">
                <a:solidFill>
                  <a:schemeClr val="tx2">
                    <a:lumMod val="50000"/>
                  </a:schemeClr>
                </a:solidFill>
                <a:latin typeface="Microsoft Sans Serif" panose="020B0604020202020204" pitchFamily="34" charset="0"/>
                <a:cs typeface="Microsoft Sans Serif" panose="020B0604020202020204" pitchFamily="34" charset="0"/>
              </a:rPr>
              <a:t>Irene Thomas</a:t>
            </a:r>
          </a:p>
          <a:p>
            <a:pPr algn="ctr"/>
            <a:r>
              <a:rPr lang="en-US" sz="1400" dirty="0">
                <a:solidFill>
                  <a:schemeClr val="tx2">
                    <a:lumMod val="50000"/>
                  </a:schemeClr>
                </a:solidFill>
                <a:latin typeface="Microsoft Sans Serif" panose="020B0604020202020204" pitchFamily="34" charset="0"/>
                <a:cs typeface="Microsoft Sans Serif" panose="020B0604020202020204" pitchFamily="34" charset="0"/>
              </a:rPr>
              <a:t>Sales Associate</a:t>
            </a:r>
          </a:p>
          <a:p>
            <a:pPr algn="ctr"/>
            <a:r>
              <a:rPr lang="en-US" sz="1100" dirty="0">
                <a:solidFill>
                  <a:schemeClr val="tx2">
                    <a:lumMod val="50000"/>
                  </a:schemeClr>
                </a:solidFill>
                <a:latin typeface="Microsoft Sans Serif" panose="020B0604020202020204" pitchFamily="34" charset="0"/>
                <a:cs typeface="Microsoft Sans Serif" panose="020B0604020202020204" pitchFamily="34" charset="0"/>
              </a:rPr>
              <a:t>Cell: (843) 509-8058</a:t>
            </a:r>
          </a:p>
          <a:p>
            <a:pPr algn="ctr"/>
            <a:r>
              <a:rPr lang="en-US" sz="1100" dirty="0">
                <a:solidFill>
                  <a:schemeClr val="tx2">
                    <a:lumMod val="50000"/>
                  </a:schemeClr>
                </a:solidFill>
                <a:latin typeface="Microsoft Sans Serif" panose="020B0604020202020204" pitchFamily="34" charset="0"/>
                <a:cs typeface="Microsoft Sans Serif" panose="020B0604020202020204" pitchFamily="34" charset="0"/>
              </a:rPr>
              <a:t>Fax: (843) 725-7048</a:t>
            </a:r>
          </a:p>
          <a:p>
            <a:pPr algn="ctr"/>
            <a:r>
              <a:rPr lang="en-US" sz="1100" dirty="0">
                <a:solidFill>
                  <a:schemeClr val="tx2">
                    <a:lumMod val="50000"/>
                  </a:schemeClr>
                </a:solidFill>
                <a:latin typeface="Microsoft Sans Serif" panose="020B0604020202020204" pitchFamily="34" charset="0"/>
                <a:cs typeface="Microsoft Sans Serif" panose="020B0604020202020204" pitchFamily="34" charset="0"/>
              </a:rPr>
              <a:t>Irene.Thomas@agentowned.com</a:t>
            </a:r>
          </a:p>
        </p:txBody>
      </p:sp>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45299" y="8863012"/>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0" y="9827567"/>
            <a:ext cx="7772400" cy="215444"/>
          </a:xfrm>
          <a:prstGeom prst="rect">
            <a:avLst/>
          </a:prstGeom>
        </p:spPr>
        <p:txBody>
          <a:bodyPr wrap="square" anchor="b">
            <a:spAutoFit/>
          </a:bodyPr>
          <a:lstStyle/>
          <a:p>
            <a:pPr algn="ctr"/>
            <a:r>
              <a:rPr lang="en-US" sz="800" dirty="0">
                <a:solidFill>
                  <a:schemeClr val="tx2">
                    <a:lumMod val="50000"/>
                  </a:schemeClr>
                </a:solidFill>
                <a:latin typeface="Microsoft Sans Serif" panose="020B0604020202020204" pitchFamily="34" charset="0"/>
                <a:cs typeface="Microsoft Sans Serif" panose="020B0604020202020204" pitchFamily="34" charset="0"/>
              </a:rPr>
              <a:t>AgentOwned Realty | 902 Savannah Hwy | Charleston, SC 29407 </a:t>
            </a:r>
          </a:p>
        </p:txBody>
      </p:sp>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t="27781" b="10268"/>
          <a:stretch/>
        </p:blipFill>
        <p:spPr>
          <a:xfrm>
            <a:off x="-2206586" y="8804299"/>
            <a:ext cx="1828443" cy="1023268"/>
          </a:xfrm>
          <a:prstGeom prst="rect">
            <a:avLst/>
          </a:prstGeom>
          <a:ln w="19050">
            <a:solidFill>
              <a:schemeClr val="accent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206586" y="3727286"/>
            <a:ext cx="1828800" cy="1028700"/>
          </a:xfrm>
          <a:prstGeom prst="rect">
            <a:avLst/>
          </a:prstGeom>
          <a:ln w="19050">
            <a:solidFill>
              <a:schemeClr val="accent1"/>
            </a:solidFill>
          </a:ln>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206586" y="7111960"/>
            <a:ext cx="1828085" cy="1028700"/>
          </a:xfrm>
          <a:prstGeom prst="rect">
            <a:avLst/>
          </a:prstGeom>
          <a:ln w="19050">
            <a:solidFill>
              <a:schemeClr val="accent1"/>
            </a:solidFill>
          </a:ln>
        </p:spPr>
      </p:pic>
      <p:sp>
        <p:nvSpPr>
          <p:cNvPr id="13" name="Rectangle 12"/>
          <p:cNvSpPr/>
          <p:nvPr/>
        </p:nvSpPr>
        <p:spPr>
          <a:xfrm>
            <a:off x="1438036" y="3968064"/>
            <a:ext cx="4896328" cy="430887"/>
          </a:xfrm>
          <a:prstGeom prst="rect">
            <a:avLst/>
          </a:prstGeom>
          <a:noFill/>
        </p:spPr>
        <p:txBody>
          <a:bodyPr wrap="square" lIns="91440" tIns="45720" rIns="91440" bIns="45720">
            <a:spAutoFit/>
          </a:bodyPr>
          <a:lstStyle/>
          <a:p>
            <a:pPr algn="ctr"/>
            <a:r>
              <a:rPr lang="en-US" sz="2200" b="1" spc="50" dirty="0">
                <a:ln w="0"/>
                <a:solidFill>
                  <a:srgbClr val="FFFF00"/>
                </a:solidFill>
                <a:effectLst>
                  <a:innerShdw blurRad="63500" dist="50800" dir="13500000">
                    <a:srgbClr val="000000">
                      <a:alpha val="50000"/>
                    </a:srgbClr>
                  </a:innerShdw>
                </a:effectLst>
              </a:rPr>
              <a:t>Price Reduced ~ </a:t>
            </a:r>
            <a:r>
              <a:rPr lang="en-US" sz="2200" b="1" cap="none" spc="50" dirty="0">
                <a:ln w="0"/>
                <a:solidFill>
                  <a:srgbClr val="FFFF00"/>
                </a:solidFill>
                <a:effectLst>
                  <a:innerShdw blurRad="63500" dist="50800" dir="13500000">
                    <a:srgbClr val="000000">
                      <a:alpha val="50000"/>
                    </a:srgbClr>
                  </a:innerShdw>
                </a:effectLst>
              </a:rPr>
              <a:t>Instant Equity!</a:t>
            </a:r>
          </a:p>
        </p:txBody>
      </p:sp>
    </p:spTree>
    <p:extLst>
      <p:ext uri="{BB962C8B-B14F-4D97-AF65-F5344CB8AC3E}">
        <p14:creationId xmlns:p14="http://schemas.microsoft.com/office/powerpoint/2010/main" val="2460901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22</TotalTime>
  <Words>176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Microsoft Sans Serif</vt:lpstr>
      <vt:lpstr>Clarity</vt:lpstr>
      <vt:lpstr>937 River Road Bay Fruit - Johns Island, SC 29455 - MLS# 16007863 - $998,000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1005 Sunnybrook Dr Chisolm Green MLS# 1420907 $395,000</dc:title>
  <dc:creator>CVH360</dc:creator>
  <cp:lastModifiedBy>A. Thomas Price</cp:lastModifiedBy>
  <cp:revision>9</cp:revision>
  <dcterms:created xsi:type="dcterms:W3CDTF">2006-08-16T00:00:00Z</dcterms:created>
  <dcterms:modified xsi:type="dcterms:W3CDTF">2016-08-23T12:41:48Z</dcterms:modified>
</cp:coreProperties>
</file>