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21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11/2/2017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5838" y="884850"/>
            <a:ext cx="5109237" cy="287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967" y="1654365"/>
            <a:ext cx="1952284" cy="1302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1810" y="3087161"/>
            <a:ext cx="1937313" cy="1303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4325" y="219078"/>
            <a:ext cx="1952282" cy="1303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2967" y="4521409"/>
            <a:ext cx="1954381" cy="1302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2967" y="5955245"/>
            <a:ext cx="1954999" cy="1303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2967" y="7392857"/>
            <a:ext cx="1946670" cy="1297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4575" y="3856038"/>
            <a:ext cx="5211762"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DC6333"/>
                </a:solidFill>
                <a:effectLst>
                  <a:outerShdw blurRad="38100" dist="38100" dir="2700000" algn="tl">
                    <a:srgbClr val="000000">
                      <a:alpha val="43137"/>
                    </a:srgbClr>
                  </a:outerShdw>
                </a:effectLst>
                <a:latin typeface="Century Gothic" panose="020B0502020202020204" pitchFamily="34" charset="0"/>
              </a:rPr>
              <a:t>937 River Road</a:t>
            </a:r>
            <a:br>
              <a:rPr kumimoji="0" lang="en-US" altLang="en-US" sz="2000" b="1" i="0" u="none" strike="noStrike" cap="none" normalizeH="0" baseline="0" dirty="0">
                <a:solidFill>
                  <a:srgbClr val="DC6333"/>
                </a:solidFill>
                <a:effectLst>
                  <a:outerShdw blurRad="38100" dist="38100" dir="2700000" algn="tl">
                    <a:srgbClr val="000000">
                      <a:alpha val="43137"/>
                    </a:srgbClr>
                  </a:outerShdw>
                </a:effectLst>
                <a:latin typeface="Century Gothic" panose="020B0502020202020204" pitchFamily="34" charset="0"/>
              </a:rPr>
            </a:br>
            <a:r>
              <a:rPr lang="en-US" altLang="en-US" b="1" dirty="0">
                <a:solidFill>
                  <a:srgbClr val="DC6333"/>
                </a:solidFill>
                <a:effectLst>
                  <a:outerShdw blurRad="38100" dist="38100" dir="2700000" algn="tl">
                    <a:srgbClr val="000000">
                      <a:alpha val="43137"/>
                    </a:srgbClr>
                  </a:outerShdw>
                </a:effectLst>
                <a:latin typeface="Century Gothic" panose="020B0502020202020204" pitchFamily="34" charset="0"/>
              </a:rPr>
              <a:t>Bay Fruit | Johns Island, SC 29455</a:t>
            </a:r>
          </a:p>
          <a:p>
            <a:pPr lvl="0" algn="ctr" defTabSz="914400" eaLnBrk="0" fontAlgn="base" hangingPunct="0">
              <a:spcBef>
                <a:spcPct val="0"/>
              </a:spcBef>
              <a:spcAft>
                <a:spcPct val="0"/>
              </a:spcAft>
            </a:pPr>
            <a:r>
              <a:rPr lang="en-US" altLang="en-US" b="1" dirty="0">
                <a:solidFill>
                  <a:srgbClr val="DC6333"/>
                </a:solidFill>
                <a:effectLst>
                  <a:outerShdw blurRad="38100" dist="38100" dir="2700000" algn="tl">
                    <a:srgbClr val="000000">
                      <a:alpha val="43137"/>
                    </a:srgbClr>
                  </a:outerShdw>
                </a:effectLst>
                <a:latin typeface="Century Gothic" panose="020B0502020202020204" pitchFamily="34" charset="0"/>
              </a:rPr>
              <a:t>MLS# 17028242 | $799,900</a:t>
            </a:r>
            <a:endParaRPr kumimoji="0" lang="en-US" altLang="en-US" sz="2000" b="1" i="0" u="none" strike="noStrike" cap="none" normalizeH="0" baseline="0" dirty="0">
              <a:solidFill>
                <a:srgbClr val="DC6333"/>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309812" y="4982542"/>
            <a:ext cx="5221288" cy="371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Brick ranch in great condition on over 3½ acre expansive lot on DEEP WATER complete with an oversized DOCK. Young roof, young HVAC, inexpensive, transferrable flood insurance (will likely be approximately $500 for new owners), new walkway to dock, new </a:t>
            </a:r>
            <a:r>
              <a:rPr lang="en-US" alt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Gorell</a:t>
            </a: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armored, hurricane-resistant windows throughout the home with 50-year warranty, transferrable termite bond with </a:t>
            </a:r>
            <a:r>
              <a:rPr lang="en-US" alt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Orkin</a:t>
            </a: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new water heater. You can see the glorious STONO RIVER water from most of the rooms in the house. Extra large windows throughout the home make you feel at one with the water. Water is ALWAYS DEEP so you can walk out to your private dock and take your boat out at all times. You can have this DEEP WATER PARADISE for the BEST VALUE PRICE in all of greater Charleston.</a:t>
            </a:r>
            <a:endParaRPr lang="en-US" altLang="en-US" sz="15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AutoShape 12"/>
          <p:cNvSpPr>
            <a:spLocks noChangeArrowheads="1"/>
          </p:cNvSpPr>
          <p:nvPr/>
        </p:nvSpPr>
        <p:spPr bwMode="auto">
          <a:xfrm>
            <a:off x="2319338" y="39688"/>
            <a:ext cx="5202236"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DEEPWATER PARADISE!</a:t>
            </a:r>
          </a:p>
          <a:p>
            <a:pPr lvl="0" algn="ctr" defTabSz="914400" eaLnBrk="0" fontAlgn="base" hangingPunct="0">
              <a:spcBef>
                <a:spcPct val="0"/>
              </a:spcBef>
              <a:spcAft>
                <a:spcPct val="0"/>
              </a:spcAft>
            </a:pPr>
            <a:r>
              <a:rPr lang="en-US" altLang="en-US" sz="2000" b="1" i="1" dirty="0">
                <a:latin typeface="Century Gothic" panose="020B0502020202020204" pitchFamily="34" charset="0"/>
              </a:rPr>
              <a:t>SUPER VALUE PRICE!</a:t>
            </a: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The Boulevard Company, LLC</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35 Broad Street</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162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2016-09-13T00:28:37Z</dcterms:created>
  <dcterms:modified xsi:type="dcterms:W3CDTF">2017-11-02T22:00:59Z</dcterms:modified>
</cp:coreProperties>
</file>