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165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 b="21564"/>
          <a:stretch/>
        </p:blipFill>
        <p:spPr>
          <a:xfrm>
            <a:off x="7748" y="0"/>
            <a:ext cx="7772400" cy="378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" y="-7352"/>
            <a:ext cx="7772400" cy="1150352"/>
          </a:xfr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</p:spPr>
        <p:txBody>
          <a:bodyPr anchor="t">
            <a:normAutofit/>
          </a:bodyPr>
          <a:lstStyle/>
          <a:p>
            <a:r>
              <a:rPr lang="en-US" sz="440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dobe Garamond Pro" pitchFamily="18" charset="0"/>
              </a:rPr>
              <a:t>Hanahan Under $100,000</a:t>
            </a:r>
            <a:endParaRPr lang="en-US" sz="4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dobe Garamond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08" y="6043793"/>
            <a:ext cx="7625080" cy="1225144"/>
          </a:xfrm>
        </p:spPr>
        <p:txBody>
          <a:bodyPr numCol="2"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Great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house to fix or flip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1175 </a:t>
            </a:r>
            <a:r>
              <a:rPr lang="en-US" sz="2000" dirty="0" err="1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Sq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 Ft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brick ranch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3 bedroom,1bath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End of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cul-de-sac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dobe Garamond Pro" pitchFamily="18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Hardwood floors throughout 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Large yard with mature trees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8995901"/>
            <a:ext cx="22606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8942710"/>
            <a:ext cx="388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Dar Venable, Realtor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/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Mobile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- (843) 330-2424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  <a:t>dvislander@bellsouth.net</a:t>
            </a:r>
            <a:br>
              <a:rPr lang="en-US" sz="1400" u="sng" dirty="0">
                <a:solidFill>
                  <a:srgbClr val="0070C0"/>
                </a:solidFill>
                <a:latin typeface="Adobe Garamond Pro" pitchFamily="18" charset="0"/>
              </a:rPr>
            </a:br>
            <a:r>
              <a:rPr lang="en-US" sz="1400" u="sng" dirty="0" smtClean="0">
                <a:solidFill>
                  <a:srgbClr val="0070C0"/>
                </a:solidFill>
                <a:latin typeface="Adobe Garamond Pro" pitchFamily="18" charset="0"/>
              </a:rPr>
              <a:t>coastalinarealtyofcharleston.com</a:t>
            </a:r>
            <a:endParaRPr lang="en-US" sz="1400" u="sng" dirty="0">
              <a:solidFill>
                <a:srgbClr val="0070C0"/>
              </a:solidFill>
              <a:latin typeface="Adobe Garamond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942710"/>
            <a:ext cx="3886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Coastalina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Realty of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Charleston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/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916 Palm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Blvd</a:t>
            </a:r>
          </a:p>
          <a:p>
            <a:r>
              <a:rPr lang="en-US" sz="1400" dirty="0" err="1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Ste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101</a:t>
            </a:r>
            <a:b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Isle Of Palms, SC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29451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Adobe Garamond Pro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408" y="3810000"/>
            <a:ext cx="76250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dobe Garamond Pro" pitchFamily="18" charset="0"/>
              </a:rPr>
              <a:t>938 Valley </a:t>
            </a:r>
            <a:r>
              <a:rPr lang="en-US" sz="4400" dirty="0" smtClean="0">
                <a:solidFill>
                  <a:srgbClr val="C00000"/>
                </a:solidFill>
                <a:latin typeface="Adobe Garamond Pro" pitchFamily="18" charset="0"/>
              </a:rPr>
              <a:t>Street</a:t>
            </a:r>
          </a:p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Hanahan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~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Gold Cup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Springs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</a:b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MLS#15003263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~ $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dobe Garamond Pro" pitchFamily="18" charset="0"/>
              </a:rPr>
              <a:t>99,500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" y="7581612"/>
            <a:ext cx="7684825" cy="1024698"/>
            <a:chOff x="38100" y="7581612"/>
            <a:chExt cx="7684825" cy="102469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7581612"/>
              <a:ext cx="788725" cy="10246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461" y="7581612"/>
              <a:ext cx="788725" cy="10246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85" y="7581612"/>
              <a:ext cx="788725" cy="10246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373" y="7581612"/>
              <a:ext cx="788725" cy="102469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887" y="7581613"/>
              <a:ext cx="1371600" cy="10246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7581613"/>
              <a:ext cx="1371600" cy="102469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674" y="7581613"/>
              <a:ext cx="1371600" cy="1024697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1600200" y="5731117"/>
            <a:ext cx="4724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358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Hanahan Under $100,000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Calling All Investors</dc:title>
  <dc:creator>CVH360</dc:creator>
  <cp:lastModifiedBy>atp1313@gmail.com</cp:lastModifiedBy>
  <cp:revision>7</cp:revision>
  <dcterms:created xsi:type="dcterms:W3CDTF">2006-08-16T00:00:00Z</dcterms:created>
  <dcterms:modified xsi:type="dcterms:W3CDTF">2015-02-12T15:49:16Z</dcterms:modified>
</cp:coreProperties>
</file>