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404" y="-319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5193737"/>
          </a:xfrm>
          <a:prstGeom prst="rect">
            <a:avLst/>
          </a:prstGeom>
          <a:ln>
            <a:noFill/>
          </a:ln>
          <a:effectLst/>
        </p:spPr>
      </p:pic>
      <p:sp>
        <p:nvSpPr>
          <p:cNvPr id="3" name="Subtitle 2"/>
          <p:cNvSpPr>
            <a:spLocks noGrp="1"/>
          </p:cNvSpPr>
          <p:nvPr>
            <p:ph type="subTitle" idx="1"/>
          </p:nvPr>
        </p:nvSpPr>
        <p:spPr>
          <a:xfrm>
            <a:off x="3" y="5741014"/>
            <a:ext cx="7771207" cy="2025046"/>
          </a:xfrm>
        </p:spPr>
        <p:txBody>
          <a:bodyPr anchor="ctr">
            <a:noAutofit/>
          </a:bodyPr>
          <a:lstStyle/>
          <a:p>
            <a:r>
              <a:rPr lang="en-US" sz="1200" b="1" dirty="0">
                <a:solidFill>
                  <a:schemeClr val="tx1"/>
                </a:solidFill>
                <a:latin typeface="Lucida Sans" panose="020B0602030504020204" pitchFamily="34" charset="0"/>
              </a:rPr>
              <a:t>Unique, Private, Beautiful! This is TWO Homes Custom Built Low country waterfront Gem! A Total of 6 Bedrooms and 5 Baths. The Main house in front with Guest House connected by a breezeway in back. Elevator access in front garage. The Guest house (1200 sq. </a:t>
            </a:r>
            <a:r>
              <a:rPr lang="en-US" sz="1200" b="1" dirty="0" err="1">
                <a:solidFill>
                  <a:schemeClr val="tx1"/>
                </a:solidFill>
                <a:latin typeface="Lucida Sans" panose="020B0602030504020204" pitchFamily="34" charset="0"/>
              </a:rPr>
              <a:t>ft</a:t>
            </a:r>
            <a:r>
              <a:rPr lang="en-US" sz="1200" b="1" dirty="0">
                <a:solidFill>
                  <a:schemeClr val="tx1"/>
                </a:solidFill>
                <a:latin typeface="Lucida Sans" panose="020B0602030504020204" pitchFamily="34" charset="0"/>
              </a:rPr>
              <a:t>) has a creek view and 2 bedrooms and 1 bath Main house has Beautiful EXPANSIVE views of Clark Sound. Main house offers 4 bedrooms and 4 baths, very well done in every aspect, a must see! Very unique property tucked away in a corner of James Island, yet a short trip to Downtown Charleston. Short trip to the Edge of America, Folly Beach. Priced below last appraisal. Please confirm school district and all pertinent information. All info. is to the best of agent and seller's knowledge at listing time.</a:t>
            </a:r>
            <a:endParaRPr lang="en-US" sz="1200" b="1" i="1" dirty="0">
              <a:solidFill>
                <a:schemeClr val="tx1"/>
              </a:solidFill>
              <a:latin typeface="Lucida Sans" panose="020B0602030504020204" pitchFamily="34" charset="0"/>
            </a:endParaRPr>
          </a:p>
        </p:txBody>
      </p:sp>
      <p:sp>
        <p:nvSpPr>
          <p:cNvPr id="4" name="Rectangle 3"/>
          <p:cNvSpPr/>
          <p:nvPr/>
        </p:nvSpPr>
        <p:spPr>
          <a:xfrm>
            <a:off x="-9174" y="569386"/>
            <a:ext cx="7773587" cy="1107996"/>
          </a:xfrm>
          <a:prstGeom prst="rect">
            <a:avLst/>
          </a:prstGeom>
        </p:spPr>
        <p:txBody>
          <a:bodyPr wrap="square">
            <a:spAutoFit/>
          </a:bodyPr>
          <a:lstStyle/>
          <a:p>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938 W </a:t>
            </a:r>
            <a:r>
              <a:rPr lang="en-US" sz="1800" b="1" dirty="0" err="1">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Oceanview</a:t>
            </a: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 Road</a:t>
            </a:r>
          </a:p>
          <a:p>
            <a:r>
              <a:rPr lang="en-US" sz="1200" b="1" dirty="0" err="1">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Oceanview</a:t>
            </a:r>
            <a:b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Charleston</a:t>
            </a:r>
          </a:p>
          <a:p>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18003157</a:t>
            </a:r>
          </a:p>
          <a:p>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$940,000</a:t>
            </a:r>
            <a:endPar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Jan Miller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345-9719 | Jan.Miller@nvrealtygroup.com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56850"/>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174" y="9154038"/>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591" y="0"/>
            <a:ext cx="7772395" cy="569385"/>
          </a:xfrm>
          <a:effectLst/>
        </p:spPr>
        <p:txBody>
          <a:bodyPr anchor="t">
            <a:noAutofit/>
          </a:bodyPr>
          <a:lstStyle/>
          <a:p>
            <a:pPr algn="l"/>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James Island Gem</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65769" y="4632473"/>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6" name="Picture 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94654" y="4632473"/>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7" name="Picture 6"/>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769" y="7766060"/>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994654" y="7766060"/>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108731" y="4632473"/>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108731" y="7766060"/>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16" name="Picture 1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1693" y="4632473"/>
            <a:ext cx="1621536" cy="1082527"/>
          </a:xfrm>
          <a:prstGeom prst="rect">
            <a:avLst/>
          </a:prstGeom>
          <a:ln>
            <a:solidFill>
              <a:schemeClr val="bg1"/>
            </a:solidFill>
          </a:ln>
          <a:effectLst>
            <a:outerShdw blurRad="63500" sx="102000" sy="102000" algn="ctr" rotWithShape="0">
              <a:prstClr val="black">
                <a:alpha val="40000"/>
              </a:prstClr>
            </a:outerShdw>
          </a:effectLst>
        </p:spPr>
      </p:pic>
      <p:pic>
        <p:nvPicPr>
          <p:cNvPr id="17" name="Picture 16"/>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4051693" y="7766060"/>
            <a:ext cx="1621536" cy="1082527"/>
          </a:xfrm>
          <a:prstGeom prst="rect">
            <a:avLst/>
          </a:prstGeom>
          <a:ln>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183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James Island Gem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2018-02-16T17:38:14Z</dcterms:modified>
</cp:coreProperties>
</file>