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1296" y="36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2209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62" y="0"/>
            <a:ext cx="3886197" cy="738664"/>
          </a:xfrm>
        </p:spPr>
        <p:txBody>
          <a:bodyPr anchor="t">
            <a:noAutofit/>
          </a:bodyPr>
          <a:lstStyle/>
          <a:p>
            <a:pPr algn="l"/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Hidden Gem on James </a:t>
            </a:r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Island with Deep</a:t>
            </a:r>
            <a:br>
              <a:rPr lang="en-US" sz="2400" b="1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</a:br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Water 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and view of Clark Sound</a:t>
            </a:r>
            <a:endParaRPr lang="en-US" sz="2400" b="1" dirty="0">
              <a:solidFill>
                <a:schemeClr val="bg2">
                  <a:lumMod val="50000"/>
                </a:schemeClr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117" y="4114800"/>
            <a:ext cx="4902166" cy="4639207"/>
          </a:xfrm>
        </p:spPr>
        <p:txBody>
          <a:bodyPr anchor="ctr">
            <a:noAutofit/>
          </a:bodyPr>
          <a:lstStyle/>
          <a:p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This </a:t>
            </a:r>
            <a:r>
              <a:rPr lang="en-US" sz="125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is an Executive Home with a Guest House connected by a breezeway in back. </a:t>
            </a:r>
            <a:endParaRPr lang="en-US" sz="125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5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Beautiful </a:t>
            </a:r>
            <a:r>
              <a:rPr lang="en-US" sz="125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expansive view of Clark Sound</a:t>
            </a:r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.</a:t>
            </a:r>
          </a:p>
          <a:p>
            <a:endParaRPr lang="en-US" sz="125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Very </a:t>
            </a:r>
            <a:r>
              <a:rPr lang="en-US" sz="125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unique property tucked away in a corner of James Island, yet close to access for a quick trip to Downtown and interstate connections</a:t>
            </a:r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.</a:t>
            </a:r>
          </a:p>
          <a:p>
            <a:endParaRPr lang="en-US" sz="125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Short </a:t>
            </a:r>
            <a:r>
              <a:rPr lang="en-US" sz="125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trip to the Edge of America, Folly Beach. </a:t>
            </a:r>
            <a:endParaRPr lang="en-US" sz="125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5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 </a:t>
            </a:r>
            <a:r>
              <a:rPr lang="en-US" sz="125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Main House is fabulous for </a:t>
            </a:r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entertaining</a:t>
            </a:r>
            <a:r>
              <a:rPr lang="en-US" sz="125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 </a:t>
            </a:r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and has an Elevator.</a:t>
            </a:r>
          </a:p>
          <a:p>
            <a:endParaRPr lang="en-US" sz="125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Dock </a:t>
            </a:r>
            <a:r>
              <a:rPr lang="en-US" sz="125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permit in hand. </a:t>
            </a:r>
            <a:endParaRPr lang="en-US" sz="125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5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If </a:t>
            </a:r>
            <a:r>
              <a:rPr lang="en-US" sz="125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you saw this house before</a:t>
            </a:r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, the </a:t>
            </a:r>
            <a:r>
              <a:rPr lang="en-US" sz="125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entrance in front has been changed</a:t>
            </a:r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.</a:t>
            </a:r>
          </a:p>
          <a:p>
            <a:endParaRPr lang="en-US" sz="125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 </a:t>
            </a:r>
            <a:r>
              <a:rPr lang="en-US" sz="125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house now has a more proper entrance foyer that is closed off from the garage.</a:t>
            </a:r>
            <a:endParaRPr lang="en-US" sz="1250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938 W </a:t>
            </a:r>
            <a:r>
              <a:rPr lang="en-US" sz="1800" dirty="0" err="1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Oceanview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 Road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  <a:p>
            <a:pPr algn="r"/>
            <a:r>
              <a:rPr lang="en-US" sz="1200" dirty="0" err="1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Oceanview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 - Charleston</a:t>
            </a: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MLS# 1410947 - $1,165,000</a:t>
            </a:r>
            <a:endParaRPr lang="en-US" sz="1200" dirty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4763" y="8992671"/>
            <a:ext cx="7772397" cy="978932"/>
            <a:chOff x="-4762" y="9067800"/>
            <a:chExt cx="7772397" cy="978932"/>
          </a:xfrm>
        </p:grpSpPr>
        <p:sp>
          <p:nvSpPr>
            <p:cNvPr id="6" name="Rectangle 5"/>
            <p:cNvSpPr/>
            <p:nvPr/>
          </p:nvSpPr>
          <p:spPr>
            <a:xfrm>
              <a:off x="-4762" y="9067800"/>
              <a:ext cx="77723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0"/>
                </a:rPr>
                <a:t>Jan M. Miller, </a:t>
              </a:r>
              <a:r>
                <a:rPr lang="en-US" sz="1400" dirty="0" smtClean="0">
                  <a:latin typeface="Lucida Sans" panose="020B0602030504020204" pitchFamily="34" charset="0"/>
                </a:rPr>
                <a:t>Broker Associate</a:t>
              </a:r>
              <a:endParaRPr lang="en-US" sz="1400" dirty="0" smtClean="0">
                <a:latin typeface="Lucida Sans" panose="020B0602030504020204" pitchFamily="34" charset="0"/>
              </a:endParaRPr>
            </a:p>
            <a:p>
              <a:pPr algn="ctr"/>
              <a:r>
                <a:rPr lang="en-US" sz="1100" dirty="0" smtClean="0">
                  <a:latin typeface="Lucida Sans" panose="020B0602030504020204" pitchFamily="34" charset="0"/>
                </a:rPr>
                <a:t>jan.miller@goldenbearrealty.com</a:t>
              </a:r>
            </a:p>
            <a:p>
              <a:pPr algn="ctr"/>
              <a:r>
                <a:rPr lang="en-US" sz="1100" dirty="0" smtClean="0">
                  <a:latin typeface="Lucida Sans" panose="020B0602030504020204" pitchFamily="34" charset="0"/>
                </a:rPr>
                <a:t>www.GoldenBearRealty.com </a:t>
              </a:r>
              <a:endParaRPr lang="en-US" sz="1050" dirty="0">
                <a:latin typeface="Lucida Sans" panose="020B0602030504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-4762" y="9677400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Golden Bear </a:t>
              </a:r>
              <a:r>
                <a:rPr lang="en-US" sz="900" dirty="0" smtClean="0">
                  <a:latin typeface="Lucida Sans" panose="020B0602030504020204" pitchFamily="34" charset="0"/>
                </a:rPr>
                <a:t>Realty | 654 </a:t>
              </a:r>
              <a:r>
                <a:rPr lang="en-US" sz="900" dirty="0">
                  <a:latin typeface="Lucida Sans" panose="020B0602030504020204" pitchFamily="34" charset="0"/>
                </a:rPr>
                <a:t>Coleman Blvd, Suite </a:t>
              </a:r>
              <a:r>
                <a:rPr lang="en-US" sz="900" dirty="0" smtClean="0">
                  <a:latin typeface="Lucida Sans" panose="020B0602030504020204" pitchFamily="34" charset="0"/>
                </a:rPr>
                <a:t>100 | Mt </a:t>
              </a:r>
              <a:r>
                <a:rPr lang="en-US" sz="900" dirty="0">
                  <a:latin typeface="Lucida Sans" panose="020B0602030504020204" pitchFamily="34" charset="0"/>
                </a:rPr>
                <a:t>Pleasant , </a:t>
              </a:r>
              <a:r>
                <a:rPr lang="en-US" sz="900" dirty="0" smtClean="0">
                  <a:latin typeface="Lucida Sans" panose="020B0602030504020204" pitchFamily="34" charset="0"/>
                </a:rPr>
                <a:t>SC 29464</a:t>
              </a:r>
              <a:endParaRPr lang="en-US" sz="900" dirty="0">
                <a:latin typeface="Lucida Sans" panose="020B0602030504020204" pitchFamily="34" charset="0"/>
              </a:endParaRP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Cell (843) </a:t>
              </a:r>
              <a:r>
                <a:rPr lang="en-US" sz="900" dirty="0" smtClean="0">
                  <a:latin typeface="Lucida Sans" panose="020B0602030504020204" pitchFamily="34" charset="0"/>
                </a:rPr>
                <a:t>345-9719 | Office </a:t>
              </a:r>
              <a:r>
                <a:rPr lang="en-US" sz="900" dirty="0">
                  <a:latin typeface="Lucida Sans" panose="020B0602030504020204" pitchFamily="34" charset="0"/>
                </a:rPr>
                <a:t>(855) </a:t>
              </a:r>
              <a:r>
                <a:rPr lang="en-US" sz="900" dirty="0" smtClean="0">
                  <a:latin typeface="Lucida Sans" panose="020B0602030504020204" pitchFamily="34" charset="0"/>
                </a:rPr>
                <a:t>352-9088 | Fax </a:t>
              </a:r>
              <a:r>
                <a:rPr lang="en-US" sz="900" dirty="0">
                  <a:latin typeface="Lucida Sans" panose="020B0602030504020204" pitchFamily="34" charset="0"/>
                </a:rPr>
                <a:t>(561) 721-3311</a:t>
              </a:r>
            </a:p>
          </p:txBody>
        </p: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92" y="9174549"/>
            <a:ext cx="1145648" cy="635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92" y="4274514"/>
            <a:ext cx="1371600" cy="1828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040" y="228600"/>
            <a:ext cx="2560320" cy="1420585"/>
          </a:xfrm>
          <a:prstGeom prst="rect">
            <a:avLst/>
          </a:prstGeom>
          <a:effectLst/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67"/>
          <a:stretch/>
        </p:blipFill>
        <p:spPr bwMode="auto">
          <a:xfrm>
            <a:off x="57399" y="6467396"/>
            <a:ext cx="1371600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67"/>
          <a:stretch/>
        </p:blipFill>
        <p:spPr bwMode="auto">
          <a:xfrm>
            <a:off x="6321357" y="6467395"/>
            <a:ext cx="1371600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168" y="9016484"/>
            <a:ext cx="951789" cy="951789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9" b="5559"/>
          <a:stretch/>
        </p:blipFill>
        <p:spPr bwMode="auto">
          <a:xfrm>
            <a:off x="5141781" y="2209799"/>
            <a:ext cx="2551176" cy="170063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80"/>
          <a:stretch/>
        </p:blipFill>
        <p:spPr bwMode="auto">
          <a:xfrm>
            <a:off x="67692" y="2209800"/>
            <a:ext cx="2547183" cy="170063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60" b="5960"/>
          <a:stretch/>
        </p:blipFill>
        <p:spPr bwMode="auto">
          <a:xfrm>
            <a:off x="57399" y="7746323"/>
            <a:ext cx="1371600" cy="906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921"/>
          <a:stretch/>
        </p:blipFill>
        <p:spPr bwMode="auto">
          <a:xfrm>
            <a:off x="6321357" y="7746322"/>
            <a:ext cx="1371600" cy="906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2606040" y="2552285"/>
            <a:ext cx="25603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Seller is motivated 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&amp;</a:t>
            </a:r>
          </a:p>
          <a:p>
            <a:pPr algn="ctr"/>
            <a:r>
              <a:rPr lang="en-US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Ready </a:t>
            </a:r>
            <a:r>
              <a:rPr lang="en-US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to sell! </a:t>
            </a:r>
          </a:p>
        </p:txBody>
      </p:sp>
      <p:pic>
        <p:nvPicPr>
          <p:cNvPr id="29" name="Picture 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1357" y="4274514"/>
            <a:ext cx="1371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179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Hidden Gem on James Island with Deep Water and view of Clark Sound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23</cp:revision>
  <dcterms:created xsi:type="dcterms:W3CDTF">2006-08-16T00:00:00Z</dcterms:created>
  <dcterms:modified xsi:type="dcterms:W3CDTF">2015-06-25T18:34:26Z</dcterms:modified>
</cp:coreProperties>
</file>