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948379"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4/22/2015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4/22/2015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a:ln w="10160">
                  <a:solidFill>
                    <a:schemeClr val="accent1"/>
                  </a:solidFill>
                  <a:prstDash val="solid"/>
                </a:ln>
                <a:effectLst>
                  <a:outerShdw blurRad="38100" dist="38100" dir="2700000" algn="tl">
                    <a:srgbClr val="000000">
                      <a:alpha val="43137"/>
                    </a:srgbClr>
                  </a:outerShdw>
                </a:effectLst>
              </a:rPr>
              <a:t>INCREDIBLE OPPORTUNITY!</a:t>
            </a:r>
            <a:endParaRPr lang="en-US" sz="3200" spc="300" dirty="0">
              <a:ln w="10160">
                <a:solidFill>
                  <a:schemeClr val="accent1"/>
                </a:solidFill>
                <a:prstDash val="solid"/>
              </a:ln>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a:t>
            </a:r>
            <a:r>
              <a:rPr lang="en-US" sz="1100" dirty="0" smtClean="0">
                <a:solidFill>
                  <a:schemeClr val="tx2">
                    <a:lumMod val="75000"/>
                  </a:schemeClr>
                </a:solidFill>
              </a:rPr>
              <a:t>Realty, 9209 </a:t>
            </a:r>
            <a:r>
              <a:rPr lang="en-US" sz="1100" dirty="0">
                <a:solidFill>
                  <a:schemeClr val="tx2">
                    <a:lumMod val="75000"/>
                  </a:schemeClr>
                </a:solidFill>
              </a:rPr>
              <a:t>University </a:t>
            </a:r>
            <a:r>
              <a:rPr lang="en-US" sz="1100" dirty="0" smtClean="0">
                <a:solidFill>
                  <a:schemeClr val="tx2">
                    <a:lumMod val="75000"/>
                  </a:schemeClr>
                </a:solidFill>
              </a:rPr>
              <a:t>Blvd, Charleston</a:t>
            </a:r>
            <a:r>
              <a:rPr lang="en-US" sz="1100" dirty="0">
                <a:solidFill>
                  <a:schemeClr val="tx2">
                    <a:lumMod val="75000"/>
                  </a:schemeClr>
                </a:solidFill>
              </a:rPr>
              <a:t>, SC 29406</a:t>
            </a:r>
          </a:p>
        </p:txBody>
      </p:sp>
      <p:sp>
        <p:nvSpPr>
          <p:cNvPr id="8" name="Rectangle 7"/>
          <p:cNvSpPr/>
          <p:nvPr/>
        </p:nvSpPr>
        <p:spPr>
          <a:xfrm>
            <a:off x="1333500" y="8488740"/>
            <a:ext cx="3390900" cy="1569660"/>
          </a:xfrm>
          <a:prstGeom prst="rect">
            <a:avLst/>
          </a:prstGeom>
        </p:spPr>
        <p:txBody>
          <a:bodyPr wrap="square">
            <a:spAutoFit/>
          </a:bodyPr>
          <a:lstStyle/>
          <a:p>
            <a:r>
              <a:rPr lang="en-US" sz="1800" b="1" dirty="0">
                <a:solidFill>
                  <a:schemeClr val="tx2">
                    <a:lumMod val="75000"/>
                  </a:schemeClr>
                </a:solidFill>
              </a:rPr>
              <a:t>Bill Everett, Jr</a:t>
            </a:r>
          </a:p>
          <a:p>
            <a:r>
              <a:rPr lang="en-US" sz="1800" i="1" dirty="0" smtClean="0">
                <a:solidFill>
                  <a:schemeClr val="tx2">
                    <a:lumMod val="75000"/>
                  </a:schemeClr>
                </a:solidFill>
              </a:rPr>
              <a:t>Broker</a:t>
            </a:r>
            <a:endParaRPr lang="en-US" sz="1800" i="1" dirty="0">
              <a:solidFill>
                <a:schemeClr val="tx2">
                  <a:lumMod val="75000"/>
                </a:schemeClr>
              </a:solidFill>
            </a:endParaRPr>
          </a:p>
          <a:p>
            <a:endParaRPr lang="en-US" sz="1800" dirty="0">
              <a:solidFill>
                <a:schemeClr val="tx2">
                  <a:lumMod val="75000"/>
                </a:schemeClr>
              </a:solidFill>
            </a:endParaRPr>
          </a:p>
          <a:p>
            <a:r>
              <a:rPr lang="en-US" sz="1400" dirty="0" smtClean="0">
                <a:solidFill>
                  <a:schemeClr val="tx2">
                    <a:lumMod val="75000"/>
                  </a:schemeClr>
                </a:solidFill>
              </a:rPr>
              <a:t>Office	843-767-7777</a:t>
            </a:r>
            <a:endParaRPr lang="en-US" sz="1400" dirty="0">
              <a:solidFill>
                <a:schemeClr val="tx2">
                  <a:lumMod val="75000"/>
                </a:schemeClr>
              </a:solidFill>
            </a:endParaRPr>
          </a:p>
          <a:p>
            <a:r>
              <a:rPr lang="en-US" sz="1400" dirty="0" smtClean="0">
                <a:solidFill>
                  <a:schemeClr val="tx2">
                    <a:lumMod val="75000"/>
                  </a:schemeClr>
                </a:solidFill>
              </a:rPr>
              <a:t>Direct	843-693-8539</a:t>
            </a:r>
            <a:endParaRPr lang="en-US" sz="1400" dirty="0">
              <a:solidFill>
                <a:schemeClr val="tx2">
                  <a:lumMod val="75000"/>
                </a:schemeClr>
              </a:solidFill>
            </a:endParaRPr>
          </a:p>
          <a:p>
            <a:r>
              <a:rPr lang="en-US" sz="1400" dirty="0" smtClean="0">
                <a:solidFill>
                  <a:schemeClr val="tx2">
                    <a:lumMod val="75000"/>
                  </a:schemeClr>
                </a:solidFill>
              </a:rPr>
              <a:t>Fax	843-576-5352</a:t>
            </a:r>
            <a:endParaRPr lang="en-US" sz="1400" dirty="0">
              <a:solidFill>
                <a:schemeClr val="tx2">
                  <a:lumMod val="75000"/>
                </a:schemeClr>
              </a:solidFill>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958121"/>
            <a:ext cx="3398736" cy="2309212"/>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1030"/>
            <a:ext cx="3725963" cy="254905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3200" dirty="0">
                <a:ln w="18415" cmpd="sng">
                  <a:solidFill>
                    <a:srgbClr val="FFFFFF"/>
                  </a:solidFill>
                  <a:prstDash val="solid"/>
                </a:ln>
                <a:effectLst>
                  <a:outerShdw blurRad="63500" dir="3600000" algn="tl" rotWithShape="0">
                    <a:srgbClr val="000000">
                      <a:alpha val="70000"/>
                    </a:srgbClr>
                  </a:outerShdw>
                </a:effectLst>
              </a:rPr>
              <a:t>9393 N Heyward </a:t>
            </a:r>
            <a:r>
              <a:rPr lang="en-US" sz="3200" dirty="0" smtClean="0">
                <a:ln w="18415" cmpd="sng">
                  <a:solidFill>
                    <a:srgbClr val="FFFFFF"/>
                  </a:solidFill>
                  <a:prstDash val="solid"/>
                </a:ln>
                <a:effectLst>
                  <a:outerShdw blurRad="63500" dir="3600000" algn="tl" rotWithShape="0">
                    <a:srgbClr val="000000">
                      <a:alpha val="70000"/>
                    </a:srgbClr>
                  </a:outerShdw>
                </a:effectLst>
              </a:rPr>
              <a:t>Ct</a:t>
            </a:r>
            <a:endParaRPr lang="en-US" sz="3200" dirty="0" smtClean="0">
              <a:ln w="18415" cmpd="sng">
                <a:solidFill>
                  <a:srgbClr val="FFFFFF"/>
                </a:solidFill>
                <a:prstDash val="solid"/>
              </a:ln>
              <a:effectLst>
                <a:outerShdw blurRad="63500" dir="3600000" algn="tl" rotWithShape="0">
                  <a:srgbClr val="000000">
                    <a:alpha val="70000"/>
                  </a:srgbClr>
                </a:outerShdw>
              </a:effectLst>
            </a:endParaRPr>
          </a:p>
          <a:p>
            <a:pPr algn="r"/>
            <a:endParaRPr lang="en-US" sz="28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800" dirty="0" smtClean="0">
                <a:ln w="18415" cmpd="sng">
                  <a:solidFill>
                    <a:srgbClr val="FFFFFF"/>
                  </a:solidFill>
                  <a:prstDash val="solid"/>
                </a:ln>
                <a:effectLst>
                  <a:outerShdw blurRad="63500" dir="3600000" algn="tl" rotWithShape="0">
                    <a:srgbClr val="000000">
                      <a:alpha val="70000"/>
                    </a:srgbClr>
                  </a:outerShdw>
                </a:effectLst>
              </a:rPr>
              <a:t>Wescott </a:t>
            </a:r>
            <a:r>
              <a:rPr lang="en-US" sz="2800" dirty="0">
                <a:ln w="18415" cmpd="sng">
                  <a:solidFill>
                    <a:srgbClr val="FFFFFF"/>
                  </a:solidFill>
                  <a:prstDash val="solid"/>
                </a:ln>
                <a:effectLst>
                  <a:outerShdw blurRad="63500" dir="3600000" algn="tl" rotWithShape="0">
                    <a:srgbClr val="000000">
                      <a:alpha val="70000"/>
                    </a:srgbClr>
                  </a:outerShdw>
                </a:effectLst>
              </a:rPr>
              <a:t>Plantation</a:t>
            </a:r>
          </a:p>
          <a:p>
            <a:pPr algn="r"/>
            <a:r>
              <a:rPr lang="en-US" sz="2800" dirty="0" smtClean="0">
                <a:ln w="18415" cmpd="sng">
                  <a:solidFill>
                    <a:srgbClr val="FFFFFF"/>
                  </a:solidFill>
                  <a:prstDash val="solid"/>
                </a:ln>
                <a:effectLst>
                  <a:outerShdw blurRad="63500" dir="3600000" algn="tl" rotWithShape="0">
                    <a:srgbClr val="000000">
                      <a:alpha val="70000"/>
                    </a:srgbClr>
                  </a:outerShdw>
                </a:effectLst>
              </a:rPr>
              <a:t>Summerville</a:t>
            </a:r>
            <a:endParaRPr lang="en-US" sz="2800" dirty="0">
              <a:ln w="18415" cmpd="sng">
                <a:solidFill>
                  <a:srgbClr val="FFFFFF"/>
                </a:solidFill>
                <a:prstDash val="solid"/>
              </a:ln>
              <a:effectLst>
                <a:outerShdw blurRad="63500" dir="3600000" algn="tl" rotWithShape="0">
                  <a:srgbClr val="000000">
                    <a:alpha val="70000"/>
                  </a:srgbClr>
                </a:outerShdw>
              </a:effectLst>
            </a:endParaRPr>
          </a:p>
          <a:p>
            <a:pPr algn="r"/>
            <a:r>
              <a:rPr lang="en-US" sz="2800" dirty="0">
                <a:ln w="18415" cmpd="sng">
                  <a:solidFill>
                    <a:srgbClr val="FFFFFF"/>
                  </a:solidFill>
                  <a:prstDash val="solid"/>
                </a:ln>
                <a:effectLst>
                  <a:outerShdw blurRad="63500" dir="3600000" algn="tl" rotWithShape="0">
                    <a:srgbClr val="000000">
                      <a:alpha val="70000"/>
                    </a:srgbClr>
                  </a:outerShdw>
                </a:effectLst>
              </a:rPr>
              <a:t>MLS# 15003786</a:t>
            </a:r>
          </a:p>
          <a:p>
            <a:pPr algn="r"/>
            <a:r>
              <a:rPr lang="en-US" sz="2800" dirty="0">
                <a:ln w="18415" cmpd="sng">
                  <a:solidFill>
                    <a:srgbClr val="FFFFFF"/>
                  </a:solidFill>
                  <a:prstDash val="solid"/>
                </a:ln>
                <a:effectLst>
                  <a:outerShdw blurRad="63500" dir="3600000" algn="tl" rotWithShape="0">
                    <a:srgbClr val="000000">
                      <a:alpha val="70000"/>
                    </a:srgbClr>
                  </a:outerShdw>
                </a:effectLst>
              </a:rPr>
              <a:t>$209,300</a:t>
            </a:r>
            <a:endParaRPr lang="en-US" sz="28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80011" y="8077200"/>
            <a:ext cx="1514284" cy="1041341"/>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75153" y="5787625"/>
            <a:ext cx="1524000" cy="1027415"/>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04020" y="3521238"/>
            <a:ext cx="1495132" cy="1013648"/>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87853" y="4646040"/>
            <a:ext cx="1511300" cy="1030431"/>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52401" y="3429000"/>
            <a:ext cx="5676898" cy="4914900"/>
          </a:xfrm>
        </p:spPr>
        <p:txBody>
          <a:bodyPr>
            <a:noAutofit/>
          </a:bodyPr>
          <a:lstStyle/>
          <a:p>
            <a:r>
              <a:rPr lang="en-US" sz="1400" b="1" i="1" dirty="0">
                <a:solidFill>
                  <a:schemeClr val="tx1"/>
                </a:solidFill>
              </a:rPr>
              <a:t>Owner is extremely motivated and will consider reasonable </a:t>
            </a:r>
            <a:r>
              <a:rPr lang="en-US" sz="1400" b="1" i="1" dirty="0" smtClean="0">
                <a:solidFill>
                  <a:schemeClr val="tx1"/>
                </a:solidFill>
              </a:rPr>
              <a:t>offers.</a:t>
            </a:r>
            <a:br>
              <a:rPr lang="en-US" sz="1400" b="1" i="1" dirty="0" smtClean="0">
                <a:solidFill>
                  <a:schemeClr val="tx1"/>
                </a:solidFill>
              </a:rPr>
            </a:br>
            <a:r>
              <a:rPr lang="en-US" sz="1400" b="1" i="1" dirty="0" smtClean="0">
                <a:solidFill>
                  <a:schemeClr val="tx1"/>
                </a:solidFill>
              </a:rPr>
              <a:t>Home </a:t>
            </a:r>
            <a:r>
              <a:rPr lang="en-US" sz="1400" b="1" i="1" dirty="0">
                <a:solidFill>
                  <a:schemeClr val="tx1"/>
                </a:solidFill>
              </a:rPr>
              <a:t>is now vacant and easy to show</a:t>
            </a:r>
            <a:r>
              <a:rPr lang="en-US" sz="1400" b="1" i="1" dirty="0" smtClean="0">
                <a:solidFill>
                  <a:schemeClr val="tx1"/>
                </a:solidFill>
              </a:rPr>
              <a:t>.</a:t>
            </a:r>
          </a:p>
          <a:p>
            <a:endParaRPr lang="en-US" sz="1200" b="1" i="1" dirty="0" smtClean="0">
              <a:solidFill>
                <a:schemeClr val="tx1"/>
              </a:solidFill>
            </a:endParaRPr>
          </a:p>
          <a:p>
            <a:r>
              <a:rPr lang="en-US" sz="1200" dirty="0">
                <a:solidFill>
                  <a:schemeClr val="tx1"/>
                </a:solidFill>
              </a:rPr>
              <a:t>This Remarkable Ranch style home is located in an Exclusive Country Club Community, is situated on a quiet tree-lined, cul-de-sac street and is surrounded by a private landscaped golf course lot! </a:t>
            </a:r>
            <a:endParaRPr lang="en-US" sz="1200" dirty="0" smtClean="0">
              <a:solidFill>
                <a:schemeClr val="tx1"/>
              </a:solidFill>
            </a:endParaRPr>
          </a:p>
          <a:p>
            <a:endParaRPr lang="en-US" sz="1200" dirty="0" smtClean="0">
              <a:solidFill>
                <a:schemeClr val="tx1"/>
              </a:solidFill>
            </a:endParaRPr>
          </a:p>
          <a:p>
            <a:r>
              <a:rPr lang="en-US" sz="1200" dirty="0" smtClean="0">
                <a:solidFill>
                  <a:schemeClr val="tx1"/>
                </a:solidFill>
              </a:rPr>
              <a:t>This </a:t>
            </a:r>
            <a:r>
              <a:rPr lang="en-US" sz="1200" dirty="0">
                <a:solidFill>
                  <a:schemeClr val="tx1"/>
                </a:solidFill>
              </a:rPr>
              <a:t>Amazing home with 9 ft. smooth ceilings offers 3 large bedrooms including a spacious master bedroom suite that offers a holly-wood style bathroom with a popular soaking tub, a surprising stand alone shower and a large walk-in closet, the valuable family room with 9 Ft ceilings offers a classic gas fireplace, the unique living room and dining room are large and will accommodate all your family and friends, the modern Kitchen is perfectly situated and is appointed with beautiful ceramic flooring, crafted 42 inch cabinets and upgraded built-in appliances. </a:t>
            </a:r>
            <a:endParaRPr lang="en-US" sz="1200" dirty="0" smtClean="0">
              <a:solidFill>
                <a:schemeClr val="tx1"/>
              </a:solidFill>
            </a:endParaRPr>
          </a:p>
          <a:p>
            <a:endParaRPr lang="en-US" sz="1200" dirty="0" smtClean="0">
              <a:solidFill>
                <a:schemeClr val="tx1"/>
              </a:solidFill>
            </a:endParaRPr>
          </a:p>
          <a:p>
            <a:r>
              <a:rPr lang="en-US" sz="1200" dirty="0" smtClean="0">
                <a:solidFill>
                  <a:schemeClr val="tx1"/>
                </a:solidFill>
              </a:rPr>
              <a:t>The </a:t>
            </a:r>
            <a:r>
              <a:rPr lang="en-US" sz="1200" dirty="0">
                <a:solidFill>
                  <a:schemeClr val="tx1"/>
                </a:solidFill>
              </a:rPr>
              <a:t>secret room off the foyer is very flexible and perfect for an office or kids play room. </a:t>
            </a:r>
            <a:r>
              <a:rPr lang="en-US" sz="1200" dirty="0" smtClean="0">
                <a:solidFill>
                  <a:schemeClr val="tx1"/>
                </a:solidFill>
              </a:rPr>
              <a:t>There </a:t>
            </a:r>
            <a:r>
              <a:rPr lang="en-US" sz="1200" dirty="0">
                <a:solidFill>
                  <a:schemeClr val="tx1"/>
                </a:solidFill>
              </a:rPr>
              <a:t>is a private walk out to the useful oversized screened-in porch and offers private views of the golf course. </a:t>
            </a:r>
            <a:endParaRPr lang="en-US" sz="1200" dirty="0" smtClean="0">
              <a:solidFill>
                <a:schemeClr val="tx1"/>
              </a:solidFill>
            </a:endParaRPr>
          </a:p>
          <a:p>
            <a:endParaRPr lang="en-US" sz="1200" dirty="0">
              <a:solidFill>
                <a:schemeClr val="tx1"/>
              </a:solidFill>
            </a:endParaRPr>
          </a:p>
          <a:p>
            <a:r>
              <a:rPr lang="en-US" sz="1200" dirty="0" smtClean="0">
                <a:solidFill>
                  <a:schemeClr val="tx1"/>
                </a:solidFill>
              </a:rPr>
              <a:t>"</a:t>
            </a:r>
            <a:r>
              <a:rPr lang="en-US" sz="1200" dirty="0">
                <a:solidFill>
                  <a:schemeClr val="tx1"/>
                </a:solidFill>
              </a:rPr>
              <a:t>Are You Kidding Me"? Don't miss this once in a life time Opportunity! The homes in The Vistas have irrigation and all lawn maintenance is provided through the regime fee. Age, </a:t>
            </a:r>
            <a:r>
              <a:rPr lang="en-US" sz="1200" dirty="0" err="1">
                <a:solidFill>
                  <a:schemeClr val="tx1"/>
                </a:solidFill>
              </a:rPr>
              <a:t>Sqft</a:t>
            </a:r>
            <a:r>
              <a:rPr lang="en-US" sz="1200" dirty="0">
                <a:solidFill>
                  <a:schemeClr val="tx1"/>
                </a:solidFill>
              </a:rPr>
              <a:t>, taxes, HOA fees, lot size, schools are all approx. Buyer to Verify.</a:t>
            </a:r>
            <a:endParaRPr lang="en-US" sz="700" b="1" i="1" dirty="0">
              <a:solidFill>
                <a:schemeClr val="tx1"/>
              </a:solidFill>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75153" y="6926194"/>
            <a:ext cx="1514284" cy="1039851"/>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96</TotalTime>
  <Words>43</Words>
  <Application>Microsoft Office PowerPoint</Application>
  <PresentationFormat>Custom</PresentationFormat>
  <Paragraphs>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Waveform</vt:lpstr>
      <vt:lpstr>INCREDIBLE OPPORTUNITY!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atp1313@gmail.com</cp:lastModifiedBy>
  <cp:revision>17</cp:revision>
  <dcterms:created xsi:type="dcterms:W3CDTF">2006-08-16T00:00:00Z</dcterms:created>
  <dcterms:modified xsi:type="dcterms:W3CDTF">2015-04-22T17:00:15Z</dcterms:modified>
</cp:coreProperties>
</file>