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2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49" d="100"/>
          <a:sy n="49" d="100"/>
        </p:scale>
        <p:origin x="2556" y="66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485" y="-2"/>
            <a:ext cx="7772400" cy="1090773"/>
          </a:xfrm>
          <a:noFill/>
        </p:spPr>
        <p:txBody>
          <a:bodyPr anchor="ctr">
            <a:noAutofit/>
          </a:bodyPr>
          <a:lstStyle/>
          <a:p>
            <a:r>
              <a:rPr lang="en-US" sz="3200" b="1" i="1" dirty="0">
                <a:solidFill>
                  <a:schemeClr val="tx2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Cambria" panose="02040503050406030204" pitchFamily="18" charset="0"/>
              </a:rPr>
              <a:t>Completely Renovated Home Downtown. </a:t>
            </a:r>
            <a:br>
              <a:rPr lang="en-US" sz="3200" b="1" i="1" dirty="0">
                <a:solidFill>
                  <a:schemeClr val="tx2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Cambria" panose="02040503050406030204" pitchFamily="18" charset="0"/>
              </a:rPr>
            </a:br>
            <a:r>
              <a:rPr lang="en-US" sz="2800" b="1" i="1" dirty="0">
                <a:solidFill>
                  <a:srgbClr val="FF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Cambria" panose="02040503050406030204" pitchFamily="18" charset="0"/>
              </a:rPr>
              <a:t>Name Your Price…All Offers Considered!</a:t>
            </a:r>
            <a:endParaRPr lang="en-US" sz="3400" b="1" i="1" dirty="0">
              <a:solidFill>
                <a:schemeClr val="tx2"/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  <a:latin typeface="Cambria" panose="020405030504060302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5313069"/>
            <a:ext cx="7619995" cy="2299721"/>
          </a:xfrm>
        </p:spPr>
        <p:txBody>
          <a:bodyPr anchor="ctr">
            <a:noAutofit/>
          </a:bodyPr>
          <a:lstStyle/>
          <a:p>
            <a:r>
              <a:rPr lang="en-US" sz="1800" dirty="0">
                <a:solidFill>
                  <a:schemeClr val="tx2"/>
                </a:solidFill>
                <a:latin typeface="Cambria" panose="02040503050406030204" pitchFamily="18" charset="0"/>
              </a:rPr>
              <a:t>Looking to downsize?</a:t>
            </a:r>
          </a:p>
          <a:p>
            <a:r>
              <a:rPr lang="en-US" sz="1800" dirty="0">
                <a:solidFill>
                  <a:schemeClr val="tx2"/>
                </a:solidFill>
                <a:latin typeface="Cambria" panose="02040503050406030204" pitchFamily="18" charset="0"/>
              </a:rPr>
              <a:t>Enjoy walking?</a:t>
            </a:r>
          </a:p>
          <a:p>
            <a:r>
              <a:rPr lang="en-US" sz="1800" dirty="0">
                <a:solidFill>
                  <a:schemeClr val="tx2"/>
                </a:solidFill>
                <a:latin typeface="Cambria" panose="02040503050406030204" pitchFamily="18" charset="0"/>
              </a:rPr>
              <a:t>Want to be close to stores and restaurants?</a:t>
            </a:r>
          </a:p>
          <a:p>
            <a:r>
              <a:rPr lang="en-US" sz="1800" dirty="0">
                <a:solidFill>
                  <a:schemeClr val="tx2"/>
                </a:solidFill>
                <a:latin typeface="Cambria" panose="02040503050406030204" pitchFamily="18" charset="0"/>
              </a:rPr>
              <a:t>Come and see. </a:t>
            </a:r>
          </a:p>
          <a:p>
            <a:endParaRPr lang="en-US" sz="1800" dirty="0">
              <a:solidFill>
                <a:schemeClr val="tx2"/>
              </a:solidFill>
              <a:latin typeface="Cambria" panose="02040503050406030204" pitchFamily="18" charset="0"/>
            </a:endParaRPr>
          </a:p>
          <a:p>
            <a:r>
              <a:rPr lang="en-US" sz="1800" dirty="0">
                <a:solidFill>
                  <a:schemeClr val="tx2"/>
                </a:solidFill>
                <a:latin typeface="Cambria" panose="02040503050406030204" pitchFamily="18" charset="0"/>
              </a:rPr>
              <a:t>Make an offer and get ready to enjoy a great change in life style.</a:t>
            </a:r>
            <a:endParaRPr lang="en-US" sz="1400" b="1" i="1" dirty="0">
              <a:solidFill>
                <a:schemeClr val="tx2"/>
              </a:solidFill>
              <a:latin typeface="Cambria" panose="02040503050406030204" pitchFamily="18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60892" y="9230717"/>
            <a:ext cx="787661" cy="360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227485" y="9057106"/>
            <a:ext cx="7772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Cambria" panose="02040503050406030204" pitchFamily="18" charset="0"/>
              </a:rPr>
              <a:t>Geraldine Sands</a:t>
            </a:r>
          </a:p>
          <a:p>
            <a:pPr algn="ctr"/>
            <a:r>
              <a:rPr lang="en-US" sz="1200" dirty="0">
                <a:latin typeface="Cambria" panose="02040503050406030204" pitchFamily="18" charset="0"/>
              </a:rPr>
              <a:t>(843) 224-1911</a:t>
            </a:r>
          </a:p>
          <a:p>
            <a:pPr algn="ctr"/>
            <a:r>
              <a:rPr lang="en-US" sz="1200" dirty="0">
                <a:latin typeface="Cambria" panose="02040503050406030204" pitchFamily="18" charset="0"/>
              </a:rPr>
              <a:t>gw.sands67@gmail.com</a:t>
            </a:r>
            <a:endParaRPr lang="en-US" sz="1200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7485" y="9827010"/>
            <a:ext cx="777240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latin typeface="Cambria" panose="02040503050406030204" pitchFamily="18" charset="0"/>
              </a:rPr>
              <a:t>AgentOwned Charleston Group | 902 Savannah Hwy | Charleston, SC 29407-7802</a:t>
            </a:r>
          </a:p>
        </p:txBody>
      </p:sp>
      <p:sp>
        <p:nvSpPr>
          <p:cNvPr id="8" name="Rectangle 7"/>
          <p:cNvSpPr/>
          <p:nvPr/>
        </p:nvSpPr>
        <p:spPr>
          <a:xfrm>
            <a:off x="4327812" y="1384878"/>
            <a:ext cx="3596988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chemeClr val="tx2"/>
                </a:solidFill>
                <a:latin typeface="Cambria" panose="02040503050406030204" pitchFamily="18" charset="0"/>
              </a:rPr>
              <a:t>93 Romney Street</a:t>
            </a:r>
          </a:p>
          <a:p>
            <a:pPr algn="ctr"/>
            <a:endParaRPr lang="en-US" b="1" dirty="0">
              <a:solidFill>
                <a:schemeClr val="tx2"/>
              </a:solidFill>
              <a:latin typeface="Cambria" panose="02040503050406030204" pitchFamily="18" charset="0"/>
            </a:endParaRPr>
          </a:p>
          <a:p>
            <a:pPr algn="ctr"/>
            <a:r>
              <a:rPr lang="fr-FR" sz="2600" dirty="0">
                <a:solidFill>
                  <a:schemeClr val="tx2"/>
                </a:solidFill>
                <a:latin typeface="Cambria" panose="02040503050406030204" pitchFamily="18" charset="0"/>
              </a:rPr>
              <a:t>Romney Village</a:t>
            </a:r>
          </a:p>
          <a:p>
            <a:pPr algn="ctr"/>
            <a:r>
              <a:rPr lang="fr-FR" sz="2600" dirty="0">
                <a:solidFill>
                  <a:schemeClr val="tx2"/>
                </a:solidFill>
                <a:latin typeface="Cambria" panose="02040503050406030204" pitchFamily="18" charset="0"/>
              </a:rPr>
              <a:t>Charleston, SC 29403</a:t>
            </a:r>
          </a:p>
          <a:p>
            <a:pPr algn="ctr"/>
            <a:endParaRPr lang="en-US" sz="2600" dirty="0">
              <a:solidFill>
                <a:schemeClr val="tx2"/>
              </a:solidFill>
              <a:latin typeface="Cambria" panose="02040503050406030204" pitchFamily="18" charset="0"/>
            </a:endParaRPr>
          </a:p>
          <a:p>
            <a:pPr algn="ctr"/>
            <a:r>
              <a:rPr lang="en-US" sz="2600" dirty="0">
                <a:solidFill>
                  <a:schemeClr val="tx2"/>
                </a:solidFill>
                <a:latin typeface="Cambria" panose="02040503050406030204" pitchFamily="18" charset="0"/>
              </a:rPr>
              <a:t>MLS# 20005780</a:t>
            </a:r>
          </a:p>
        </p:txBody>
      </p:sp>
      <p:pic>
        <p:nvPicPr>
          <p:cNvPr id="32" name="Picture 3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04800" y="1384879"/>
            <a:ext cx="3596982" cy="2397988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sp>
        <p:nvSpPr>
          <p:cNvPr id="9" name="Rectangle 8"/>
          <p:cNvSpPr/>
          <p:nvPr/>
        </p:nvSpPr>
        <p:spPr>
          <a:xfrm>
            <a:off x="8382000" y="1028599"/>
            <a:ext cx="350955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Starbucks card to first 10 agents</a:t>
            </a:r>
          </a:p>
        </p:txBody>
      </p:sp>
      <p:pic>
        <p:nvPicPr>
          <p:cNvPr id="2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072190" y="9230717"/>
            <a:ext cx="787661" cy="360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F0D22A04-C8F0-42C6-902E-AECA50AEDE8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39319" y="4162352"/>
            <a:ext cx="1585476" cy="1056984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1A79AE5F-1E74-4B54-84A0-E25002957948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04800" y="4162352"/>
            <a:ext cx="1585476" cy="1059928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0679D7B8-2722-4D93-83A0-EEEC131654DE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316306" y="4162352"/>
            <a:ext cx="1585476" cy="1056984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4A3E0A37-9642-4F1B-A93F-B50C34A7C6F5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327812" y="4162352"/>
            <a:ext cx="1585476" cy="1056984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800F97F0-4E98-4BCE-A362-DA52BB7F7C11}"/>
              </a:ext>
            </a:extLst>
          </p:cNvPr>
          <p:cNvCxnSpPr/>
          <p:nvPr/>
        </p:nvCxnSpPr>
        <p:spPr>
          <a:xfrm>
            <a:off x="9601200" y="1677123"/>
            <a:ext cx="0" cy="69341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Picture 17">
            <a:extLst>
              <a:ext uri="{FF2B5EF4-FFF2-40B4-BE49-F238E27FC236}">
                <a16:creationId xmlns:a16="http://schemas.microsoft.com/office/drawing/2014/main" id="{91C2DFF4-3768-431F-A6F8-D4083175BEE9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39318" y="7782216"/>
            <a:ext cx="1585476" cy="1056984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B987285E-BA70-4403-9BC6-CBF367A230B6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79890" y="7782216"/>
            <a:ext cx="1585476" cy="1056984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F4480382-4B3E-4CD4-954F-39CF800B3A89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366366" y="7782216"/>
            <a:ext cx="1585476" cy="1056984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3EB2ACDB-8139-4696-AD40-15F888E06DCA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352842" y="7782216"/>
            <a:ext cx="1585476" cy="1056984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</p:spTree>
    <p:extLst>
      <p:ext uri="{BB962C8B-B14F-4D97-AF65-F5344CB8AC3E}">
        <p14:creationId xmlns:p14="http://schemas.microsoft.com/office/powerpoint/2010/main" val="6823445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452</TotalTime>
  <Words>92</Words>
  <Application>Microsoft Office PowerPoint</Application>
  <PresentationFormat>Custom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Cambria</vt:lpstr>
      <vt:lpstr>Office Theme</vt:lpstr>
      <vt:lpstr>Completely Renovated Home Downtown.  Name Your Price…All Offers Considered!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BEST DEAL ON JOHNS ISLAND!</dc:title>
  <dc:creator>CVH360</dc:creator>
  <cp:lastModifiedBy>A. Thomas Price</cp:lastModifiedBy>
  <cp:revision>75</cp:revision>
  <dcterms:created xsi:type="dcterms:W3CDTF">2006-08-16T00:00:00Z</dcterms:created>
  <dcterms:modified xsi:type="dcterms:W3CDTF">2020-07-22T14:58:36Z</dcterms:modified>
</cp:coreProperties>
</file>