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7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
            <a:ext cx="8229600" cy="1219202"/>
          </a:xfrm>
          <a:noFill/>
        </p:spPr>
        <p:txBody>
          <a:bodyPr anchor="ctr">
            <a:noAutofit/>
          </a:bodyPr>
          <a:lstStyle/>
          <a:p>
            <a:r>
              <a:rPr lang="en-US" sz="3200" b="1" i="1" dirty="0">
                <a:solidFill>
                  <a:schemeClr val="tx2"/>
                </a:solidFill>
                <a:effectLst>
                  <a:innerShdw blurRad="63500" dist="50800" dir="13500000">
                    <a:prstClr val="black">
                      <a:alpha val="50000"/>
                    </a:prstClr>
                  </a:innerShdw>
                </a:effectLst>
                <a:latin typeface="Cambria" panose="02040503050406030204" pitchFamily="18" charset="0"/>
              </a:rPr>
              <a:t>Completely Renovated Home Downtown</a:t>
            </a:r>
            <a:br>
              <a:rPr lang="en-US" sz="3200" b="1" i="1" dirty="0">
                <a:solidFill>
                  <a:schemeClr val="tx2"/>
                </a:solidFill>
                <a:effectLst>
                  <a:innerShdw blurRad="63500" dist="50800" dir="13500000">
                    <a:prstClr val="black">
                      <a:alpha val="50000"/>
                    </a:prstClr>
                  </a:innerShdw>
                </a:effectLst>
                <a:latin typeface="Cambria" panose="02040503050406030204" pitchFamily="18" charset="0"/>
              </a:rPr>
            </a:br>
            <a:r>
              <a:rPr lang="en-US" sz="2400" b="1" i="1" dirty="0">
                <a:solidFill>
                  <a:srgbClr val="FF0000"/>
                </a:solidFill>
                <a:effectLst>
                  <a:innerShdw blurRad="63500" dist="50800" dir="13500000">
                    <a:prstClr val="black">
                      <a:alpha val="50000"/>
                    </a:prstClr>
                  </a:innerShdw>
                </a:effectLst>
                <a:latin typeface="Cambria" panose="02040503050406030204" pitchFamily="18" charset="0"/>
              </a:rPr>
              <a:t>$10,000 REDUCTION</a:t>
            </a:r>
            <a:br>
              <a:rPr lang="en-US" sz="2400" b="1" i="1" dirty="0">
                <a:solidFill>
                  <a:srgbClr val="FF0000"/>
                </a:solidFill>
                <a:effectLst>
                  <a:innerShdw blurRad="63500" dist="50800" dir="13500000">
                    <a:prstClr val="black">
                      <a:alpha val="50000"/>
                    </a:prstClr>
                  </a:innerShdw>
                </a:effectLst>
                <a:latin typeface="Cambria" panose="02040503050406030204" pitchFamily="18" charset="0"/>
              </a:rPr>
            </a:br>
            <a:r>
              <a:rPr lang="en-US" sz="2400" b="1" i="1" dirty="0">
                <a:solidFill>
                  <a:srgbClr val="FF0000"/>
                </a:solidFill>
                <a:effectLst>
                  <a:innerShdw blurRad="63500" dist="50800" dir="13500000">
                    <a:prstClr val="black">
                      <a:alpha val="50000"/>
                    </a:prstClr>
                  </a:innerShdw>
                </a:effectLst>
                <a:latin typeface="Cambria" panose="02040503050406030204" pitchFamily="18" charset="0"/>
              </a:rPr>
              <a:t>ENJOY A 6 MONTH LEASE BEFORE YOU CLOSE!</a:t>
            </a:r>
            <a:endParaRPr lang="en-US" sz="3400" b="1" i="1" dirty="0">
              <a:solidFill>
                <a:schemeClr val="tx2"/>
              </a:solidFill>
              <a:effectLst>
                <a:innerShdw blurRad="63500" dist="50800" dir="13500000">
                  <a:prstClr val="black">
                    <a:alpha val="50000"/>
                  </a:prstClr>
                </a:innerShdw>
              </a:effectLst>
              <a:latin typeface="Cambria" panose="02040503050406030204" pitchFamily="18" charset="0"/>
            </a:endParaRPr>
          </a:p>
        </p:txBody>
      </p:sp>
      <p:sp>
        <p:nvSpPr>
          <p:cNvPr id="3" name="Subtitle 2"/>
          <p:cNvSpPr>
            <a:spLocks noGrp="1"/>
          </p:cNvSpPr>
          <p:nvPr>
            <p:ph type="subTitle" idx="1"/>
          </p:nvPr>
        </p:nvSpPr>
        <p:spPr>
          <a:xfrm>
            <a:off x="114861" y="5313069"/>
            <a:ext cx="7999879" cy="2299721"/>
          </a:xfrm>
        </p:spPr>
        <p:txBody>
          <a:bodyPr anchor="ctr">
            <a:noAutofit/>
          </a:bodyPr>
          <a:lstStyle/>
          <a:p>
            <a:r>
              <a:rPr lang="en-US" sz="1700" dirty="0">
                <a:solidFill>
                  <a:schemeClr val="tx2"/>
                </a:solidFill>
                <a:latin typeface="Cambria" panose="02040503050406030204" pitchFamily="18" charset="0"/>
              </a:rPr>
              <a:t>Home has been completely renovated and is ready to move in. New range dishwasher and microwave. Tankless water heater. and garbage disposal. three bedrooms, two baths, laundry room and very nice deck on rear of home, NOT TO MENTION LOCATION, LOCATION </a:t>
            </a:r>
            <a:r>
              <a:rPr lang="en-US" sz="1700" dirty="0" err="1">
                <a:solidFill>
                  <a:schemeClr val="tx2"/>
                </a:solidFill>
                <a:latin typeface="Cambria" panose="02040503050406030204" pitchFamily="18" charset="0"/>
              </a:rPr>
              <a:t>LOCATION</a:t>
            </a:r>
            <a:r>
              <a:rPr lang="en-US" sz="1700" dirty="0">
                <a:solidFill>
                  <a:schemeClr val="tx2"/>
                </a:solidFill>
                <a:latin typeface="Cambria" panose="02040503050406030204" pitchFamily="18" charset="0"/>
              </a:rPr>
              <a:t>:. Close to interstate, and all major </a:t>
            </a:r>
            <a:r>
              <a:rPr lang="en-US" sz="1700" dirty="0" err="1">
                <a:solidFill>
                  <a:schemeClr val="tx2"/>
                </a:solidFill>
                <a:latin typeface="Cambria" panose="02040503050406030204" pitchFamily="18" charset="0"/>
              </a:rPr>
              <a:t>Hwys</a:t>
            </a:r>
            <a:r>
              <a:rPr lang="en-US" sz="1700" dirty="0">
                <a:solidFill>
                  <a:schemeClr val="tx2"/>
                </a:solidFill>
                <a:latin typeface="Cambria" panose="02040503050406030204" pitchFamily="18" charset="0"/>
              </a:rPr>
              <a:t>. Mt. Pleasant, North Charleston and Folly Beach. Home located In the heart of downtown Charleston. Great for sightseeing by driving, biking and walking. Come take a look. You will be glad you did. </a:t>
            </a:r>
          </a:p>
          <a:p>
            <a:r>
              <a:rPr lang="en-US" sz="1700" b="1" i="1" dirty="0">
                <a:solidFill>
                  <a:schemeClr val="tx2"/>
                </a:solidFill>
                <a:latin typeface="Cambria" panose="02040503050406030204" pitchFamily="18" charset="0"/>
              </a:rPr>
              <a:t>NOW YOU CAN RENT FOR 6 MONTHS BEFORE BUYING. SEE AGENT FOR DETAILS.</a:t>
            </a: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60892" y="9230717"/>
            <a:ext cx="787661" cy="360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7485" y="9057106"/>
            <a:ext cx="7772400" cy="707886"/>
          </a:xfrm>
          <a:prstGeom prst="rect">
            <a:avLst/>
          </a:prstGeom>
        </p:spPr>
        <p:txBody>
          <a:bodyPr wrap="square">
            <a:spAutoFit/>
          </a:bodyPr>
          <a:lstStyle/>
          <a:p>
            <a:pPr algn="ctr"/>
            <a:r>
              <a:rPr lang="en-US" sz="1600" b="1" dirty="0">
                <a:latin typeface="Cambria" panose="02040503050406030204" pitchFamily="18" charset="0"/>
              </a:rPr>
              <a:t>Geraldine Sands</a:t>
            </a:r>
          </a:p>
          <a:p>
            <a:pPr algn="ctr"/>
            <a:r>
              <a:rPr lang="en-US" sz="1200" dirty="0">
                <a:latin typeface="Cambria" panose="02040503050406030204" pitchFamily="18" charset="0"/>
              </a:rPr>
              <a:t>(843) 224-1911</a:t>
            </a:r>
          </a:p>
          <a:p>
            <a:pPr algn="ctr"/>
            <a:r>
              <a:rPr lang="en-US" sz="1200" dirty="0">
                <a:latin typeface="Cambria" panose="02040503050406030204" pitchFamily="18" charset="0"/>
              </a:rPr>
              <a:t>gw.sands67@gmail.com</a:t>
            </a:r>
            <a:endParaRPr lang="en-US" sz="1200" dirty="0">
              <a:solidFill>
                <a:schemeClr val="accent1">
                  <a:lumMod val="75000"/>
                </a:schemeClr>
              </a:solidFill>
              <a:latin typeface="Cambria" panose="02040503050406030204" pitchFamily="18" charset="0"/>
            </a:endParaRPr>
          </a:p>
        </p:txBody>
      </p:sp>
      <p:sp>
        <p:nvSpPr>
          <p:cNvPr id="6" name="Rectangle 5"/>
          <p:cNvSpPr/>
          <p:nvPr/>
        </p:nvSpPr>
        <p:spPr>
          <a:xfrm>
            <a:off x="227485" y="9827010"/>
            <a:ext cx="7772400" cy="230832"/>
          </a:xfrm>
          <a:prstGeom prst="rect">
            <a:avLst/>
          </a:prstGeom>
        </p:spPr>
        <p:txBody>
          <a:bodyPr wrap="square">
            <a:spAutoFit/>
          </a:bodyPr>
          <a:lstStyle/>
          <a:p>
            <a:pPr algn="ctr"/>
            <a:r>
              <a:rPr lang="en-US" sz="900" dirty="0">
                <a:latin typeface="Cambria" panose="02040503050406030204" pitchFamily="18" charset="0"/>
              </a:rPr>
              <a:t>AgentOwned Charleston Group | 902 Savannah Hwy | Charleston, SC 29407-7802</a:t>
            </a:r>
          </a:p>
        </p:txBody>
      </p:sp>
      <p:sp>
        <p:nvSpPr>
          <p:cNvPr id="8" name="Rectangle 7"/>
          <p:cNvSpPr/>
          <p:nvPr/>
        </p:nvSpPr>
        <p:spPr>
          <a:xfrm>
            <a:off x="4327812" y="1384878"/>
            <a:ext cx="3596988" cy="2523768"/>
          </a:xfrm>
          <a:prstGeom prst="rect">
            <a:avLst/>
          </a:prstGeom>
        </p:spPr>
        <p:txBody>
          <a:bodyPr wrap="square">
            <a:spAutoFit/>
          </a:bodyPr>
          <a:lstStyle/>
          <a:p>
            <a:pPr algn="ctr"/>
            <a:r>
              <a:rPr lang="en-US" sz="2800" b="1" dirty="0">
                <a:solidFill>
                  <a:schemeClr val="tx2"/>
                </a:solidFill>
                <a:latin typeface="Cambria" panose="02040503050406030204" pitchFamily="18" charset="0"/>
              </a:rPr>
              <a:t>93 Romney Street</a:t>
            </a:r>
          </a:p>
          <a:p>
            <a:pPr algn="ctr"/>
            <a:endParaRPr lang="en-US" sz="1800" b="1" dirty="0">
              <a:solidFill>
                <a:schemeClr val="tx2"/>
              </a:solidFill>
              <a:latin typeface="Cambria" panose="02040503050406030204" pitchFamily="18" charset="0"/>
            </a:endParaRPr>
          </a:p>
          <a:p>
            <a:pPr algn="ctr"/>
            <a:r>
              <a:rPr lang="fr-FR" sz="2400" dirty="0">
                <a:solidFill>
                  <a:schemeClr val="tx2"/>
                </a:solidFill>
                <a:latin typeface="Cambria" panose="02040503050406030204" pitchFamily="18" charset="0"/>
              </a:rPr>
              <a:t>Romney Village</a:t>
            </a:r>
          </a:p>
          <a:p>
            <a:pPr algn="ctr"/>
            <a:r>
              <a:rPr lang="fr-FR" sz="2400" dirty="0">
                <a:solidFill>
                  <a:schemeClr val="tx2"/>
                </a:solidFill>
                <a:latin typeface="Cambria" panose="02040503050406030204" pitchFamily="18" charset="0"/>
              </a:rPr>
              <a:t>Charleston, SC 29403</a:t>
            </a:r>
          </a:p>
          <a:p>
            <a:pPr algn="ctr"/>
            <a:endParaRPr lang="en-US" sz="1400" dirty="0">
              <a:solidFill>
                <a:schemeClr val="tx2"/>
              </a:solidFill>
              <a:latin typeface="Cambria" panose="02040503050406030204" pitchFamily="18" charset="0"/>
            </a:endParaRPr>
          </a:p>
          <a:p>
            <a:pPr algn="ctr"/>
            <a:r>
              <a:rPr lang="en-US" sz="2400" dirty="0">
                <a:solidFill>
                  <a:schemeClr val="tx2"/>
                </a:solidFill>
                <a:latin typeface="Cambria" panose="02040503050406030204" pitchFamily="18" charset="0"/>
              </a:rPr>
              <a:t>MLS# 20005780</a:t>
            </a:r>
          </a:p>
          <a:p>
            <a:pPr algn="ctr"/>
            <a:r>
              <a:rPr lang="en-US" sz="2400" dirty="0">
                <a:solidFill>
                  <a:schemeClr val="tx2"/>
                </a:solidFill>
                <a:latin typeface="Cambria" panose="02040503050406030204" pitchFamily="18" charset="0"/>
              </a:rPr>
              <a:t>$359,900</a:t>
            </a:r>
          </a:p>
        </p:txBody>
      </p:sp>
      <p:pic>
        <p:nvPicPr>
          <p:cNvPr id="32" name="Picture 31"/>
          <p:cNvPicPr>
            <a:picLocks noChangeAspect="1"/>
          </p:cNvPicPr>
          <p:nvPr/>
        </p:nvPicPr>
        <p:blipFill>
          <a:blip r:embed="rId3">
            <a:extLst>
              <a:ext uri="{28A0092B-C50C-407E-A947-70E740481C1C}">
                <a14:useLocalDpi xmlns:a14="http://schemas.microsoft.com/office/drawing/2010/main" val="0"/>
              </a:ext>
            </a:extLst>
          </a:blip>
          <a:srcRect/>
          <a:stretch/>
        </p:blipFill>
        <p:spPr>
          <a:xfrm>
            <a:off x="304800" y="1384879"/>
            <a:ext cx="3596982" cy="2397988"/>
          </a:xfrm>
          <a:prstGeom prst="rect">
            <a:avLst/>
          </a:prstGeom>
          <a:ln w="12700" cap="sq">
            <a:noFill/>
            <a:miter lim="800000"/>
          </a:ln>
          <a:effectLst/>
        </p:spPr>
      </p:pic>
      <p:sp>
        <p:nvSpPr>
          <p:cNvPr id="9" name="Rectangle 8"/>
          <p:cNvSpPr/>
          <p:nvPr/>
        </p:nvSpPr>
        <p:spPr>
          <a:xfrm>
            <a:off x="8382000" y="1028599"/>
            <a:ext cx="3509550" cy="400110"/>
          </a:xfrm>
          <a:prstGeom prst="rect">
            <a:avLst/>
          </a:prstGeom>
        </p:spPr>
        <p:txBody>
          <a:bodyPr wrap="none">
            <a:spAutoFit/>
          </a:bodyPr>
          <a:lstStyle/>
          <a:p>
            <a:r>
              <a:rPr lang="en-US" dirty="0"/>
              <a:t>Starbucks card to first 10 agents</a:t>
            </a:r>
          </a:p>
        </p:txBody>
      </p:sp>
      <p:pic>
        <p:nvPicPr>
          <p:cNvPr id="27"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072190" y="9230717"/>
            <a:ext cx="787661" cy="360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7">
            <a:extLst>
              <a:ext uri="{FF2B5EF4-FFF2-40B4-BE49-F238E27FC236}">
                <a16:creationId xmlns:a16="http://schemas.microsoft.com/office/drawing/2014/main" id="{F0D22A04-C8F0-42C6-902E-AECA50AEDE86}"/>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339319" y="4162352"/>
            <a:ext cx="1585476" cy="1056984"/>
          </a:xfrm>
          <a:prstGeom prst="rect">
            <a:avLst/>
          </a:prstGeom>
          <a:ln w="12700" cap="sq">
            <a:noFill/>
            <a:miter lim="800000"/>
          </a:ln>
          <a:effectLst/>
        </p:spPr>
      </p:pic>
      <p:pic>
        <p:nvPicPr>
          <p:cNvPr id="34" name="Picture 33">
            <a:extLst>
              <a:ext uri="{FF2B5EF4-FFF2-40B4-BE49-F238E27FC236}">
                <a16:creationId xmlns:a16="http://schemas.microsoft.com/office/drawing/2014/main" id="{1A79AE5F-1E74-4B54-84A0-E25002957948}"/>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04800" y="4162352"/>
            <a:ext cx="1585476" cy="1059928"/>
          </a:xfrm>
          <a:prstGeom prst="rect">
            <a:avLst/>
          </a:prstGeom>
          <a:ln w="12700" cap="sq">
            <a:noFill/>
            <a:miter lim="800000"/>
          </a:ln>
          <a:effectLst/>
        </p:spPr>
      </p:pic>
      <p:pic>
        <p:nvPicPr>
          <p:cNvPr id="36" name="Picture 35">
            <a:extLst>
              <a:ext uri="{FF2B5EF4-FFF2-40B4-BE49-F238E27FC236}">
                <a16:creationId xmlns:a16="http://schemas.microsoft.com/office/drawing/2014/main" id="{0679D7B8-2722-4D93-83A0-EEEC131654D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316306" y="4162352"/>
            <a:ext cx="1585476" cy="1056984"/>
          </a:xfrm>
          <a:prstGeom prst="rect">
            <a:avLst/>
          </a:prstGeom>
          <a:ln w="12700" cap="sq">
            <a:noFill/>
            <a:miter lim="800000"/>
          </a:ln>
          <a:effectLst/>
        </p:spPr>
      </p:pic>
      <p:pic>
        <p:nvPicPr>
          <p:cNvPr id="37" name="Picture 36">
            <a:extLst>
              <a:ext uri="{FF2B5EF4-FFF2-40B4-BE49-F238E27FC236}">
                <a16:creationId xmlns:a16="http://schemas.microsoft.com/office/drawing/2014/main" id="{4A3E0A37-9642-4F1B-A93F-B50C34A7C6F5}"/>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327812" y="4162352"/>
            <a:ext cx="1585476" cy="1056984"/>
          </a:xfrm>
          <a:prstGeom prst="rect">
            <a:avLst/>
          </a:prstGeom>
          <a:ln w="12700" cap="sq">
            <a:noFill/>
            <a:miter lim="800000"/>
          </a:ln>
          <a:effectLst/>
        </p:spPr>
      </p:pic>
      <p:cxnSp>
        <p:nvCxnSpPr>
          <p:cNvPr id="11" name="Straight Connector 10">
            <a:extLst>
              <a:ext uri="{FF2B5EF4-FFF2-40B4-BE49-F238E27FC236}">
                <a16:creationId xmlns:a16="http://schemas.microsoft.com/office/drawing/2014/main" id="{800F97F0-4E98-4BCE-A362-DA52BB7F7C11}"/>
              </a:ext>
            </a:extLst>
          </p:cNvPr>
          <p:cNvCxnSpPr/>
          <p:nvPr/>
        </p:nvCxnSpPr>
        <p:spPr>
          <a:xfrm>
            <a:off x="9601200" y="1677123"/>
            <a:ext cx="0" cy="69341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8" name="Picture 17">
            <a:extLst>
              <a:ext uri="{FF2B5EF4-FFF2-40B4-BE49-F238E27FC236}">
                <a16:creationId xmlns:a16="http://schemas.microsoft.com/office/drawing/2014/main" id="{91C2DFF4-3768-431F-A6F8-D4083175BEE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339318" y="7782216"/>
            <a:ext cx="1585476" cy="1056984"/>
          </a:xfrm>
          <a:prstGeom prst="rect">
            <a:avLst/>
          </a:prstGeom>
          <a:ln w="12700" cap="sq">
            <a:noFill/>
            <a:miter lim="800000"/>
          </a:ln>
          <a:effectLst/>
        </p:spPr>
      </p:pic>
      <p:pic>
        <p:nvPicPr>
          <p:cNvPr id="19" name="Picture 18">
            <a:extLst>
              <a:ext uri="{FF2B5EF4-FFF2-40B4-BE49-F238E27FC236}">
                <a16:creationId xmlns:a16="http://schemas.microsoft.com/office/drawing/2014/main" id="{B987285E-BA70-4403-9BC6-CBF367A230B6}"/>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79890" y="7782216"/>
            <a:ext cx="1585476" cy="1056984"/>
          </a:xfrm>
          <a:prstGeom prst="rect">
            <a:avLst/>
          </a:prstGeom>
          <a:ln w="12700" cap="sq">
            <a:noFill/>
            <a:miter lim="800000"/>
          </a:ln>
          <a:effectLst/>
        </p:spPr>
      </p:pic>
      <p:pic>
        <p:nvPicPr>
          <p:cNvPr id="20" name="Picture 19">
            <a:extLst>
              <a:ext uri="{FF2B5EF4-FFF2-40B4-BE49-F238E27FC236}">
                <a16:creationId xmlns:a16="http://schemas.microsoft.com/office/drawing/2014/main" id="{F4480382-4B3E-4CD4-954F-39CF800B3A8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366366" y="7782216"/>
            <a:ext cx="1585476" cy="1056984"/>
          </a:xfrm>
          <a:prstGeom prst="rect">
            <a:avLst/>
          </a:prstGeom>
          <a:ln w="12700" cap="sq">
            <a:noFill/>
            <a:miter lim="800000"/>
          </a:ln>
          <a:effectLst/>
        </p:spPr>
      </p:pic>
      <p:pic>
        <p:nvPicPr>
          <p:cNvPr id="21" name="Picture 20">
            <a:extLst>
              <a:ext uri="{FF2B5EF4-FFF2-40B4-BE49-F238E27FC236}">
                <a16:creationId xmlns:a16="http://schemas.microsoft.com/office/drawing/2014/main" id="{3EB2ACDB-8139-4696-AD40-15F888E06DCA}"/>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352842" y="7782216"/>
            <a:ext cx="1585476" cy="1056984"/>
          </a:xfrm>
          <a:prstGeom prst="rect">
            <a:avLst/>
          </a:prstGeom>
          <a:ln w="12700" cap="sq">
            <a:no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463</TotalTime>
  <Words>179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Completely Renovated Home Downtown $10,000 REDUCTION ENJOY A 6 MONTH LEASE BEFORE YOU CLOSE!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78</cp:revision>
  <dcterms:created xsi:type="dcterms:W3CDTF">2006-08-16T00:00:00Z</dcterms:created>
  <dcterms:modified xsi:type="dcterms:W3CDTF">2020-12-02T21:46:56Z</dcterms:modified>
</cp:coreProperties>
</file>