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362" y="252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6/4/2014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All Web Sites\CVH\flyers\945ShellmoreLn_060614\1408611_0369360.jpg"/>
          <p:cNvPicPr>
            <a:picLocks noChangeAspect="1" noChangeArrowheads="1"/>
          </p:cNvPicPr>
          <p:nvPr/>
        </p:nvPicPr>
        <p:blipFill rotWithShape="1">
          <a:blip r:embed="rId2">
            <a:extLst>
              <a:ext uri="{28A0092B-C50C-407E-A947-70E740481C1C}">
                <a14:useLocalDpi xmlns:a14="http://schemas.microsoft.com/office/drawing/2010/main" val="0"/>
              </a:ext>
            </a:extLst>
          </a:blip>
          <a:srcRect l="1449" t="2428"/>
          <a:stretch/>
        </p:blipFill>
        <p:spPr bwMode="auto">
          <a:xfrm>
            <a:off x="0" y="0"/>
            <a:ext cx="7772400" cy="568778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smtClean="0">
                <a:solidFill>
                  <a:schemeClr val="bg2">
                    <a:lumMod val="50000"/>
                  </a:schemeClr>
                </a:solidFill>
                <a:latin typeface="Palatino Linotype" panose="02040502050505030304" pitchFamily="18" charset="0"/>
              </a:rPr>
              <a:t>945 </a:t>
            </a:r>
            <a:r>
              <a:rPr lang="en-US" sz="2100" dirty="0" err="1" smtClean="0">
                <a:solidFill>
                  <a:schemeClr val="bg2">
                    <a:lumMod val="50000"/>
                  </a:schemeClr>
                </a:solidFill>
                <a:latin typeface="Palatino Linotype" panose="02040502050505030304" pitchFamily="18" charset="0"/>
              </a:rPr>
              <a:t>Shellmore</a:t>
            </a:r>
            <a:r>
              <a:rPr lang="en-US" sz="2100" dirty="0" smtClean="0">
                <a:solidFill>
                  <a:schemeClr val="bg2">
                    <a:lumMod val="50000"/>
                  </a:schemeClr>
                </a:solidFill>
                <a:latin typeface="Palatino Linotype" panose="02040502050505030304" pitchFamily="18" charset="0"/>
              </a:rPr>
              <a:t> Ln ~ McClellanville ~ MLS# 1408611 ~ $825,000</a:t>
            </a:r>
            <a:endParaRPr lang="en-US" sz="21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 name="Title 1"/>
          <p:cNvSpPr>
            <a:spLocks noGrp="1"/>
          </p:cNvSpPr>
          <p:nvPr>
            <p:ph type="ctrTitle"/>
          </p:nvPr>
        </p:nvSpPr>
        <p:spPr>
          <a:xfrm>
            <a:off x="8991600" y="3429000"/>
            <a:ext cx="7772400" cy="1066800"/>
          </a:xfrm>
        </p:spPr>
        <p:txBody>
          <a:bodyPr/>
          <a:lstStyle/>
          <a:p>
            <a:endParaRPr lang="en-US" dirty="0"/>
          </a:p>
        </p:txBody>
      </p:sp>
      <p:sp>
        <p:nvSpPr>
          <p:cNvPr id="3" name="Subtitle 2"/>
          <p:cNvSpPr>
            <a:spLocks noGrp="1"/>
          </p:cNvSpPr>
          <p:nvPr>
            <p:ph type="subTitle" idx="1"/>
          </p:nvPr>
        </p:nvSpPr>
        <p:spPr>
          <a:xfrm>
            <a:off x="2043249" y="5628912"/>
            <a:ext cx="3685903" cy="6410688"/>
          </a:xfrm>
        </p:spPr>
        <p:txBody>
          <a:bodyPr>
            <a:noAutofit/>
          </a:bodyPr>
          <a:lstStyle/>
          <a:p>
            <a:r>
              <a:rPr lang="en-US" sz="1350" dirty="0" smtClean="0">
                <a:latin typeface="Palatino Linotype" panose="02040502050505030304" pitchFamily="18" charset="0"/>
                <a:cs typeface="Times New Roman" panose="02020603050405020304" pitchFamily="18" charset="0"/>
              </a:rPr>
              <a:t>Ready </a:t>
            </a:r>
            <a:r>
              <a:rPr lang="en-US" sz="1350" dirty="0">
                <a:latin typeface="Palatino Linotype" panose="02040502050505030304" pitchFamily="18" charset="0"/>
                <a:cs typeface="Times New Roman" panose="02020603050405020304" pitchFamily="18" charset="0"/>
              </a:rPr>
              <a:t>to be impressed? Then you need look no further. Located on the Intracoastal Waterway, this lovely waterfront home has amazing views and is a boater's paradise. In the heart of historic McClellanville sits the 945 </a:t>
            </a:r>
            <a:r>
              <a:rPr lang="en-US" sz="1350" dirty="0" err="1">
                <a:latin typeface="Palatino Linotype" panose="02040502050505030304" pitchFamily="18" charset="0"/>
                <a:cs typeface="Times New Roman" panose="02020603050405020304" pitchFamily="18" charset="0"/>
              </a:rPr>
              <a:t>Shellmore</a:t>
            </a:r>
            <a:r>
              <a:rPr lang="en-US" sz="1350" dirty="0">
                <a:latin typeface="Palatino Linotype" panose="02040502050505030304" pitchFamily="18" charset="0"/>
                <a:cs typeface="Times New Roman" panose="02020603050405020304" pitchFamily="18" charset="0"/>
              </a:rPr>
              <a:t> Lane. This home is a dream come true for water lovers as you are just steps from your floating dock and pier head located on true deep water. Whether you are enjoying a glass of sweet tea while admiring the stunning vistas, or headed out for a boat ride, this waterfront home is the essence of South Carolina's Lowcountry. With an great floor plan and loads of features, there is nothing this home doesn't have! Throughout much of the home you'll find wonderful hardwood floors. The kitchen is spacious and well-appointed, and it's the perfect spot for a novice cook or an experienced chef. Even the dining area has expansive views of the water. There's certainly no shortage of sweeping views with the many large and inviting open-air porches that overlook the Intracoastal Waterway. Located halfway between Charleston and Myrtle Beach, this home provides the perfect location and serves well as either a primary or a vacation residence. This is an once-in-a-lifetime opportunity to buy a piece of paradise at an incredible price. Don't miss your opportunity to act on this Southern treasure!</a:t>
            </a:r>
          </a:p>
        </p:txBody>
      </p:sp>
      <p:sp>
        <p:nvSpPr>
          <p:cNvPr id="5" name="Rectangle 4"/>
          <p:cNvSpPr/>
          <p:nvPr/>
        </p:nvSpPr>
        <p:spPr>
          <a:xfrm>
            <a:off x="4724400" y="388203"/>
            <a:ext cx="2971800" cy="830997"/>
          </a:xfrm>
          <a:prstGeom prst="rect">
            <a:avLst/>
          </a:prstGeom>
        </p:spPr>
        <p:txBody>
          <a:bodyPr wrap="square">
            <a:spAutoFit/>
          </a:bodyPr>
          <a:lstStyle/>
          <a:p>
            <a:pPr algn="r"/>
            <a:r>
              <a:rPr lang="en-US" sz="4800" b="1" dirty="0" smtClean="0">
                <a:solidFill>
                  <a:schemeClr val="tx2"/>
                </a:solidFill>
                <a:effectLst>
                  <a:reflection blurRad="6350" stA="48000" endPos="54000" dist="25400" dir="5400000" sy="-100000" algn="bl" rotWithShape="0"/>
                </a:effectLst>
                <a:latin typeface="Edwardian Script ITC" panose="030303020407070D0804" pitchFamily="66" charset="0"/>
                <a:cs typeface="Times New Roman" panose="02020603050405020304" pitchFamily="18" charset="0"/>
              </a:rPr>
              <a:t>Deep Water!</a:t>
            </a:r>
            <a:endParaRPr lang="en-US" sz="4800" b="1" dirty="0">
              <a:solidFill>
                <a:schemeClr val="tx2"/>
              </a:solidFill>
              <a:effectLst>
                <a:reflection blurRad="6350" stA="48000" endPos="54000" dist="25400" dir="5400000" sy="-100000" algn="bl" rotWithShape="0"/>
              </a:effectLst>
              <a:latin typeface="Edwardian Script ITC" panose="030303020407070D0804" pitchFamily="66"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152400"/>
            <a:ext cx="1905000" cy="142875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71901" y="35101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Call or email for details: (843) </a:t>
            </a:r>
            <a:r>
              <a:rPr lang="en-US" sz="1800" dirty="0">
                <a:solidFill>
                  <a:schemeClr val="tx1"/>
                </a:solidFill>
                <a:latin typeface="Palatino Linotype" panose="02040502050505030304" pitchFamily="18" charset="0"/>
              </a:rPr>
              <a:t>642-3546 or </a:t>
            </a:r>
            <a:r>
              <a:rPr lang="en-US" sz="1800" u="sng" dirty="0">
                <a:solidFill>
                  <a:schemeClr val="tx1"/>
                </a:solidFill>
                <a:latin typeface="Palatino Linotype" panose="02040502050505030304" pitchFamily="18" charset="0"/>
              </a:rPr>
              <a:t>ben@mattoneillteam.com</a:t>
            </a: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501640"/>
            <a:ext cx="2057400" cy="1543050"/>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8923020"/>
            <a:ext cx="2057400" cy="1543050"/>
          </a:xfrm>
          <a:prstGeom prst="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7212330"/>
            <a:ext cx="2057400" cy="1543050"/>
          </a:xfrm>
          <a:prstGeom prst="rect">
            <a:avLst/>
          </a:prstGeom>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17177" y="10633710"/>
            <a:ext cx="2057400" cy="1543050"/>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5000" y="8923020"/>
            <a:ext cx="2057400" cy="1543050"/>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10633710"/>
            <a:ext cx="2057400" cy="1543050"/>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15000" y="7212330"/>
            <a:ext cx="2057400" cy="1543050"/>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5000" y="5501640"/>
            <a:ext cx="2057400" cy="1543050"/>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267</Words>
  <Application>Microsoft Office PowerPoint</Application>
  <PresentationFormat>Custom</PresentationFormat>
  <Paragraphs>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5</cp:revision>
  <dcterms:created xsi:type="dcterms:W3CDTF">2006-08-16T00:00:00Z</dcterms:created>
  <dcterms:modified xsi:type="dcterms:W3CDTF">2014-06-04T20:29:02Z</dcterms:modified>
</cp:coreProperties>
</file>