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9/26/2019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439428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0945" y="9315649"/>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436618"/>
            <a:ext cx="7782560" cy="957671"/>
          </a:xfrm>
        </p:spPr>
        <p:txBody>
          <a:bodyPr anchor="t">
            <a:noAutofit/>
          </a:bodyPr>
          <a:lstStyle/>
          <a:p>
            <a:pPr algn="l"/>
            <a: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9463 Netted Charm Court</a:t>
            </a:r>
            <a:br>
              <a:rPr lang="en-US" sz="2000" b="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sv-SE"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Paddock Pointe ~ Ladson, SC 29456</a:t>
            </a:r>
            <a:br>
              <a:rPr lang="sv-SE"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sv-SE" sz="18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MLS# 19026204 ~ $237,500</a:t>
            </a:r>
            <a:endParaRPr lang="en-US" sz="1100"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5301574"/>
            <a:ext cx="7772399" cy="2730388"/>
          </a:xfrm>
        </p:spPr>
        <p:txBody>
          <a:bodyPr anchor="ctr">
            <a:noAutofit/>
          </a:bodyPr>
          <a:lstStyle/>
          <a:p>
            <a:r>
              <a:rPr lang="en-US" sz="1600" dirty="0">
                <a:solidFill>
                  <a:schemeClr val="tx1"/>
                </a:solidFill>
                <a:latin typeface="Arial Nova" panose="020B0504020202020204" pitchFamily="34" charset="0"/>
                <a:ea typeface="Tahoma" panose="020B0604030504040204" pitchFamily="34" charset="0"/>
                <a:cs typeface="Tahoma" panose="020B0604030504040204" pitchFamily="34" charset="0"/>
              </a:rPr>
              <a:t>An affordable 3 bedroom home, on a great lot that backs to protected wetlands and convenient to everything. Some might say it doesn't exist but here it is and it's move-in-ready. Close to the Air Base, Boeing, Mercedes Benz shopping and restaurants, this home features an open floor plan. The kitchen would delight any chef with it's large amount of cabinet space, stainless steel appliances 42'' upper cabinets and wine racks. All three bedrooms are located upstairs along with the laundry room. The master features a tray ceiling and ceiling fan. Homes in Paddock Pointe do not stay on the market long. Come see this home today.</a:t>
            </a:r>
          </a:p>
        </p:txBody>
      </p:sp>
      <p:sp>
        <p:nvSpPr>
          <p:cNvPr id="6" name="Rectangle 5"/>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3901846"/>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Price Reduced!</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00315"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29808"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4686644"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7150" y="4445000"/>
            <a:ext cx="1485442"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292028" y="9160748"/>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rot="19425796">
            <a:off x="7906234" y="254440"/>
            <a:ext cx="2578961" cy="523220"/>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New Price!</a:t>
            </a:r>
            <a:endParaRPr lang="en-US" sz="2800" b="1" i="1" dirty="0">
              <a:solidFill>
                <a:srgbClr val="FFFF00"/>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143480" y="4445000"/>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600315"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29808"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686644"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7150" y="8091868"/>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3143480" y="8091867"/>
            <a:ext cx="1485441" cy="839825"/>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178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9463 Netted Charm Court Paddock Pointe ~ Ladson, SC 29456 MLS# 19026204 ~ $237,500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2019-09-26T22:53:53Z</dcterms:modified>
</cp:coreProperties>
</file>