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18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439428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80945" y="9315649"/>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3436618"/>
            <a:ext cx="7782560" cy="957671"/>
          </a:xfrm>
        </p:spPr>
        <p:txBody>
          <a:bodyPr anchor="t">
            <a:noAutofit/>
          </a:bodyPr>
          <a:lstStyle/>
          <a:p>
            <a:pPr algn="l"/>
            <a:r>
              <a:rPr lang="en-US" sz="2000" b="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9463 Netted Charm Court</a:t>
            </a:r>
            <a:br>
              <a:rPr lang="en-US" sz="2000" b="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sv-SE"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Paddock Pointe ~ Ladson, SC 29456</a:t>
            </a:r>
            <a:br>
              <a:rPr lang="sv-SE"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sv-SE"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MLS# 19026204 ~ </a:t>
            </a:r>
            <a:r>
              <a:rPr lang="sv-SE" sz="180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$235,000</a:t>
            </a:r>
            <a:endParaRPr lang="en-US" sz="11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5301574"/>
            <a:ext cx="7772399" cy="2730388"/>
          </a:xfrm>
        </p:spPr>
        <p:txBody>
          <a:bodyPr anchor="ctr">
            <a:noAutofit/>
          </a:bodyPr>
          <a:lstStyle/>
          <a:p>
            <a:r>
              <a:rPr lang="en-US" sz="1600" dirty="0">
                <a:solidFill>
                  <a:schemeClr val="tx1"/>
                </a:solidFill>
                <a:latin typeface="Arial Nova" panose="020B0504020202020204" pitchFamily="34" charset="0"/>
                <a:ea typeface="Tahoma" panose="020B0604030504040204" pitchFamily="34" charset="0"/>
                <a:cs typeface="Tahoma" panose="020B0604030504040204" pitchFamily="34" charset="0"/>
              </a:rPr>
              <a:t>An affordable 3 bedroom home, on a great lot that backs to protected wetlands and convenient to everything. Some might say it doesn't exist but here it is and it's move-in-ready. Close to the Air Base, Boeing, Mercedes Benz shopping and restaurants, this home features an open floor plan. The kitchen would delight any chef with it's large amount of cabinet space, stainless steel appliances 42'' upper cabinets and wine racks. All three bedrooms are located upstairs along with the laundry room. The master features a tray ceiling and ceiling fan. Homes in Paddock Pointe do not stay on the market long. Come see this home today.</a:t>
            </a:r>
          </a:p>
        </p:txBody>
      </p:sp>
      <p:sp>
        <p:nvSpPr>
          <p:cNvPr id="6" name="Rectangle 5"/>
          <p:cNvSpPr/>
          <p:nvPr/>
        </p:nvSpPr>
        <p:spPr>
          <a:xfrm>
            <a:off x="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Steven Ginsberg, ABR, EPRO</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860-7782</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sginsberg1@gmail.com | www.steveginsberg.com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a:t>
            </a:r>
            <a:r>
              <a:rPr lang="fr-FR" sz="1000" dirty="0">
                <a:latin typeface="Arial Nova" panose="020B0504020202020204" pitchFamily="34" charset="0"/>
                <a:ea typeface="Tahoma" panose="020B0604030504040204" pitchFamily="34" charset="0"/>
                <a:cs typeface="Tahoma" panose="020B0604030504040204" pitchFamily="34" charset="0"/>
              </a:rPr>
              <a:t>654 Coleman </a:t>
            </a:r>
            <a:r>
              <a:rPr lang="fr-FR" sz="1000" dirty="0" err="1">
                <a:latin typeface="Arial Nova" panose="020B0504020202020204" pitchFamily="34" charset="0"/>
                <a:ea typeface="Tahoma" panose="020B0604030504040204" pitchFamily="34" charset="0"/>
                <a:cs typeface="Tahoma" panose="020B0604030504040204" pitchFamily="34" charset="0"/>
              </a:rPr>
              <a:t>Bvld</a:t>
            </a:r>
            <a:r>
              <a:rPr lang="fr-FR" sz="1000" dirty="0">
                <a:latin typeface="Arial Nova" panose="020B0504020202020204" pitchFamily="34" charset="0"/>
                <a:ea typeface="Tahoma" panose="020B0604030504040204" pitchFamily="34" charset="0"/>
                <a:cs typeface="Tahoma" panose="020B0604030504040204" pitchFamily="34" charset="0"/>
              </a:rPr>
              <a:t> Suite 100 </a:t>
            </a:r>
            <a:r>
              <a:rPr lang="en-US" sz="1000" dirty="0">
                <a:latin typeface="Arial Nova" panose="020B0504020202020204" pitchFamily="34" charset="0"/>
                <a:ea typeface="Tahoma" panose="020B0604030504040204" pitchFamily="34" charset="0"/>
                <a:cs typeface="Tahoma" panose="020B0604030504040204" pitchFamily="34" charset="0"/>
              </a:rPr>
              <a:t>| Mt. Pleasant, SC 29464</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4000500" y="2465053"/>
            <a:ext cx="7772400" cy="461665"/>
          </a:xfrm>
          <a:prstGeom prst="rect">
            <a:avLst/>
          </a:prstGeom>
        </p:spPr>
        <p:txBody>
          <a:bodyPr wrap="square">
            <a:spAutoFit/>
          </a:bodyPr>
          <a:lstStyle/>
          <a:p>
            <a:pPr algn="r"/>
            <a:r>
              <a:rPr lang="en-US" sz="2400" b="1" i="1" dirty="0">
                <a:solidFill>
                  <a:srgbClr val="FF0000"/>
                </a:solidFill>
                <a:effectLst>
                  <a:outerShdw blurRad="60007" dist="310007" dir="7680000" sy="30000" kx="1300200" algn="ctr" rotWithShape="0">
                    <a:prstClr val="black">
                      <a:alpha val="32000"/>
                    </a:prstClr>
                  </a:outerShdw>
                </a:effectLst>
                <a:latin typeface="Arial Nova" panose="020B0504020202020204" pitchFamily="34" charset="0"/>
                <a:ea typeface="Tahoma" panose="020B0604030504040204" pitchFamily="34" charset="0"/>
                <a:cs typeface="Tahoma" panose="020B0604030504040204" pitchFamily="34" charset="0"/>
              </a:rPr>
              <a:t>$5000 Price Reduction</a:t>
            </a:r>
          </a:p>
        </p:txBody>
      </p:sp>
      <p:pic>
        <p:nvPicPr>
          <p:cNvPr id="19" name="Picture 6"/>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00315" y="4445000"/>
            <a:ext cx="148544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229808" y="4445000"/>
            <a:ext cx="148544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4686644" y="4445000"/>
            <a:ext cx="148544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7150" y="4445000"/>
            <a:ext cx="148544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a:extLst>
              <a:ext uri="{28A0092B-C50C-407E-A947-70E740481C1C}">
                <a14:useLocalDpi xmlns:a14="http://schemas.microsoft.com/office/drawing/2010/main" val="0"/>
              </a:ext>
            </a:extLst>
          </a:blip>
          <a:srcRect/>
          <a:stretch/>
        </p:blipFill>
        <p:spPr>
          <a:xfrm>
            <a:off x="292028" y="9160748"/>
            <a:ext cx="539512" cy="674391"/>
          </a:xfrm>
          <a:prstGeom prst="rect">
            <a:avLst/>
          </a:prstGeom>
        </p:spPr>
      </p:pic>
      <p:sp>
        <p:nvSpPr>
          <p:cNvPr id="23" name="Rectangle 22">
            <a:extLst>
              <a:ext uri="{FF2B5EF4-FFF2-40B4-BE49-F238E27FC236}">
                <a16:creationId xmlns:a16="http://schemas.microsoft.com/office/drawing/2014/main" id="{A8C072E9-BED3-44A8-86D1-798DD981F8F1}"/>
              </a:ext>
            </a:extLst>
          </p:cNvPr>
          <p:cNvSpPr/>
          <p:nvPr/>
        </p:nvSpPr>
        <p:spPr>
          <a:xfrm>
            <a:off x="-10160" y="188893"/>
            <a:ext cx="2308315" cy="954107"/>
          </a:xfrm>
          <a:prstGeom prst="rect">
            <a:avLst/>
          </a:prstGeom>
        </p:spPr>
        <p:txBody>
          <a:bodyPr wrap="square">
            <a:spAutoFit/>
          </a:bodyPr>
          <a:lstStyle/>
          <a:p>
            <a:pPr algn="ctr"/>
            <a:r>
              <a:rPr lang="en-US" sz="2800" i="1" dirty="0">
                <a:solidFill>
                  <a:srgbClr val="FFFF00"/>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$5,000 Price Reduction</a:t>
            </a:r>
            <a:endParaRPr lang="en-US" sz="2800" b="1" i="1" dirty="0">
              <a:solidFill>
                <a:srgbClr val="FFFF00"/>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24" name="Picture 6">
            <a:extLst>
              <a:ext uri="{FF2B5EF4-FFF2-40B4-BE49-F238E27FC236}">
                <a16:creationId xmlns:a16="http://schemas.microsoft.com/office/drawing/2014/main" id="{0AF04105-6136-4BA4-BA75-A5AE7A9610C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143480" y="4445000"/>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a:extLst>
              <a:ext uri="{FF2B5EF4-FFF2-40B4-BE49-F238E27FC236}">
                <a16:creationId xmlns:a16="http://schemas.microsoft.com/office/drawing/2014/main" id="{C82711F8-5F95-4930-A81E-674FF1100122}"/>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600315" y="8091868"/>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a:extLst>
              <a:ext uri="{FF2B5EF4-FFF2-40B4-BE49-F238E27FC236}">
                <a16:creationId xmlns:a16="http://schemas.microsoft.com/office/drawing/2014/main" id="{7DF54444-5A29-4BBE-A2E0-23D7A75A2B87}"/>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229808" y="8091868"/>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a:extLst>
              <a:ext uri="{FF2B5EF4-FFF2-40B4-BE49-F238E27FC236}">
                <a16:creationId xmlns:a16="http://schemas.microsoft.com/office/drawing/2014/main" id="{0A5525C5-16E1-49B9-92A6-490B04FC9D5B}"/>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686644" y="8091868"/>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a:extLst>
              <a:ext uri="{FF2B5EF4-FFF2-40B4-BE49-F238E27FC236}">
                <a16:creationId xmlns:a16="http://schemas.microsoft.com/office/drawing/2014/main" id="{7C537C1C-3D4B-475D-9C06-7546462B4B5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7150" y="8091868"/>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a:extLst>
              <a:ext uri="{FF2B5EF4-FFF2-40B4-BE49-F238E27FC236}">
                <a16:creationId xmlns:a16="http://schemas.microsoft.com/office/drawing/2014/main" id="{D22D7AA8-4AB7-4E60-8609-B4A08A974E2E}"/>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3143480" y="8091867"/>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180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9463 Netted Charm Court Paddock Pointe ~ Ladson, SC 29456 MLS# 19026204 ~ $235,000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2019-10-22T14:50:57Z</dcterms:modified>
</cp:coreProperties>
</file>