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700264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284505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8450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64366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40262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509CA75-CAF6-4563-9C09-3EAA91F551DF}"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75224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09CA75-CAF6-4563-9C09-3EAA91F551DF}" type="datetimeFigureOut">
              <a:rPr lang="en-US" smtClean="0"/>
              <a:t>4/11/2017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413176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09CA75-CAF6-4563-9C09-3EAA91F551DF}" type="datetimeFigureOut">
              <a:rPr lang="en-US" smtClean="0"/>
              <a:t>4/11/2017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137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9CA75-CAF6-4563-9C09-3EAA91F551DF}" type="datetimeFigureOut">
              <a:rPr lang="en-US" smtClean="0"/>
              <a:t>4/11/2017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0684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063328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62171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8509CA75-CAF6-4563-9C09-3EAA91F551DF}" type="datetimeFigureOut">
              <a:rPr lang="en-US" smtClean="0"/>
              <a:t>4/11/2017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E829766-5824-4917-9018-0DFFB849E3AE}" type="slidenum">
              <a:rPr lang="en-US" smtClean="0"/>
              <a:t>‹#›</a:t>
            </a:fld>
            <a:endParaRPr lang="en-US"/>
          </a:p>
        </p:txBody>
      </p:sp>
    </p:spTree>
    <p:extLst>
      <p:ext uri="{BB962C8B-B14F-4D97-AF65-F5344CB8AC3E}">
        <p14:creationId xmlns:p14="http://schemas.microsoft.com/office/powerpoint/2010/main" val="2226500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1" y="8573"/>
            <a:ext cx="7772399" cy="16748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800" b="1" i="1" dirty="0">
                <a:solidFill>
                  <a:srgbClr val="00B0F0"/>
                </a:solidFill>
                <a:effectLst>
                  <a:outerShdw blurRad="38100" dist="38100" dir="2700000" algn="tl">
                    <a:srgbClr val="000000">
                      <a:alpha val="43137"/>
                    </a:srgbClr>
                  </a:outerShdw>
                </a:effectLst>
                <a:latin typeface="Times New Roman" panose="02020603050405020304" pitchFamily="18" charset="0"/>
              </a:rPr>
              <a:t>Best Deal in Mount Pleasant Just Got Better!</a:t>
            </a:r>
            <a:br>
              <a:rPr kumimoji="0" lang="en-US" altLang="en-US" sz="2400" b="1" i="0" u="none" strike="noStrike" cap="none" normalizeH="0" baseline="0" dirty="0">
                <a:ln>
                  <a:noFill/>
                </a:ln>
                <a:solidFill>
                  <a:srgbClr val="00B0F0"/>
                </a:solidFill>
                <a:latin typeface="Times New Roman" panose="02020603050405020304" pitchFamily="18" charset="0"/>
              </a:rPr>
            </a:br>
            <a:br>
              <a:rPr kumimoji="0" lang="en-US" altLang="en-US" sz="1050" b="1" i="0" u="none" strike="noStrike" cap="none" normalizeH="0" baseline="0" dirty="0">
                <a:ln>
                  <a:noFill/>
                </a:ln>
                <a:solidFill>
                  <a:srgbClr val="00B0F0"/>
                </a:solidFill>
                <a:latin typeface="Times New Roman" panose="02020603050405020304" pitchFamily="18" charset="0"/>
              </a:rPr>
            </a:br>
            <a:r>
              <a:rPr lang="en-US" altLang="en-US" sz="2800" b="1" dirty="0">
                <a:solidFill>
                  <a:schemeClr val="accent1">
                    <a:lumMod val="75000"/>
                  </a:schemeClr>
                </a:solidFill>
                <a:latin typeface="Times New Roman" panose="02020603050405020304" pitchFamily="18" charset="0"/>
              </a:rPr>
              <a:t>946 Governors Court</a:t>
            </a:r>
            <a:endParaRPr lang="en-US" altLang="en-US" sz="2400" b="1" dirty="0">
              <a:solidFill>
                <a:schemeClr val="accent1">
                  <a:lumMod val="75000"/>
                </a:schemeClr>
              </a:solidFill>
              <a:latin typeface="Times New Roman" panose="02020603050405020304" pitchFamily="18" charset="0"/>
            </a:endParaRPr>
          </a:p>
          <a:p>
            <a:pPr lvl="0" algn="ctr" eaLnBrk="0" fontAlgn="base" hangingPunct="0">
              <a:spcBef>
                <a:spcPct val="0"/>
              </a:spcBef>
              <a:spcAft>
                <a:spcPct val="0"/>
              </a:spcAft>
            </a:pPr>
            <a:r>
              <a:rPr lang="en-US" altLang="en-US" sz="2000" dirty="0">
                <a:solidFill>
                  <a:schemeClr val="accent1">
                    <a:lumMod val="75000"/>
                  </a:schemeClr>
                </a:solidFill>
                <a:latin typeface="Times New Roman" panose="02020603050405020304" pitchFamily="18" charset="0"/>
              </a:rPr>
              <a:t>Snee Farm ~ MLS# 16025347</a:t>
            </a:r>
            <a:br>
              <a:rPr lang="en-US" altLang="en-US" b="1" dirty="0">
                <a:solidFill>
                  <a:schemeClr val="accent1">
                    <a:lumMod val="75000"/>
                  </a:schemeClr>
                </a:solidFill>
                <a:latin typeface="Times New Roman" panose="02020603050405020304" pitchFamily="18" charset="0"/>
              </a:rPr>
            </a:br>
            <a:r>
              <a:rPr lang="en-US" altLang="en-US" sz="2400" b="1" i="1" dirty="0">
                <a:solidFill>
                  <a:srgbClr val="FF0000"/>
                </a:solidFill>
                <a:latin typeface="Times New Roman" panose="02020603050405020304" pitchFamily="18" charset="0"/>
              </a:rPr>
              <a:t>Now $375,000</a:t>
            </a:r>
            <a:endParaRPr kumimoji="0" lang="en-US" altLang="en-US" sz="1600" b="0" i="1" u="none" strike="noStrike" cap="none" normalizeH="0" baseline="0" dirty="0">
              <a:ln>
                <a:noFill/>
              </a:ln>
              <a:solidFill>
                <a:srgbClr val="FF0000"/>
              </a:solidFill>
              <a:latin typeface="Arial" panose="020B0604020202020204" pitchFamily="34" charset="0"/>
            </a:endParaRPr>
          </a:p>
        </p:txBody>
      </p:sp>
      <p:sp>
        <p:nvSpPr>
          <p:cNvPr id="5" name="Text Box 4"/>
          <p:cNvSpPr txBox="1">
            <a:spLocks noChangeArrowheads="1"/>
          </p:cNvSpPr>
          <p:nvPr/>
        </p:nvSpPr>
        <p:spPr bwMode="auto">
          <a:xfrm>
            <a:off x="1" y="9042400"/>
            <a:ext cx="7772400" cy="9906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Times New Roman" panose="02020603050405020304" pitchFamily="18" charset="0"/>
              </a:rPr>
              <a:t>Bonnie Miller</a:t>
            </a:r>
            <a:br>
              <a:rPr kumimoji="0" lang="en-US" altLang="en-US" sz="1400" b="1" i="0" u="none" strike="noStrike" cap="none" normalizeH="0" baseline="0" dirty="0">
                <a:ln>
                  <a:noFill/>
                </a:ln>
                <a:solidFill>
                  <a:srgbClr val="000000"/>
                </a:solidFill>
                <a:effectLst/>
                <a:latin typeface="Times New Roman" panose="02020603050405020304" pitchFamily="18" charset="0"/>
              </a:rPr>
            </a:br>
            <a:r>
              <a:rPr kumimoji="0" lang="en-US" altLang="en-US" sz="1200" b="0" i="0" u="none" strike="noStrike" cap="none" normalizeH="0" baseline="0" dirty="0">
                <a:ln>
                  <a:noFill/>
                </a:ln>
                <a:solidFill>
                  <a:srgbClr val="000000"/>
                </a:solidFill>
                <a:effectLst/>
                <a:latin typeface="Times New Roman" panose="02020603050405020304" pitchFamily="18" charset="0"/>
              </a:rPr>
              <a:t>843.884.3901 O ~ 843.693.2647 M</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Times New Roman" panose="02020603050405020304" pitchFamily="18" charset="0"/>
              </a:rPr>
              <a:t>bcm.olddom@gmail.com</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Times New Roman" panose="02020603050405020304" pitchFamily="18" charset="0"/>
              </a:rPr>
              <a:t>Old Dominion, REALTORS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dirty="0">
                <a:ln>
                  <a:noFill/>
                </a:ln>
                <a:solidFill>
                  <a:srgbClr val="000000"/>
                </a:solidFill>
                <a:effectLst/>
                <a:latin typeface="Times New Roman" panose="02020603050405020304" pitchFamily="18" charset="0"/>
              </a:rPr>
              <a:t> 890 Johnnie </a:t>
            </a:r>
            <a:r>
              <a:rPr kumimoji="0" lang="en-US" altLang="en-US" sz="1000" b="0" i="0" u="none" strike="noStrike" cap="none" normalizeH="0" baseline="0" dirty="0" err="1">
                <a:ln>
                  <a:noFill/>
                </a:ln>
                <a:solidFill>
                  <a:srgbClr val="000000"/>
                </a:solidFill>
                <a:effectLst/>
                <a:latin typeface="Times New Roman" panose="02020603050405020304" pitchFamily="18" charset="0"/>
              </a:rPr>
              <a:t>Dodds</a:t>
            </a:r>
            <a:r>
              <a:rPr kumimoji="0" lang="en-US" altLang="en-US" sz="1000" b="0" i="0" u="none" strike="noStrike" cap="none" normalizeH="0" baseline="0" dirty="0">
                <a:ln>
                  <a:noFill/>
                </a:ln>
                <a:solidFill>
                  <a:srgbClr val="000000"/>
                </a:solidFill>
                <a:effectLst/>
                <a:latin typeface="Times New Roman" panose="02020603050405020304" pitchFamily="18" charset="0"/>
              </a:rPr>
              <a:t> Blvd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dirty="0">
                <a:ln>
                  <a:noFill/>
                </a:ln>
                <a:solidFill>
                  <a:srgbClr val="000000"/>
                </a:solidFill>
                <a:effectLst/>
                <a:latin typeface="Times New Roman" panose="02020603050405020304" pitchFamily="18" charset="0"/>
              </a:rPr>
              <a:t> Mt Pleasant, SC 29464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2" name="Picture 2" descr="20161020143657781499000000-o"/>
          <p:cNvPicPr>
            <a:picLocks noChangeAspect="1" noChangeArrowheads="1"/>
          </p:cNvPicPr>
          <p:nvPr/>
        </p:nvPicPr>
        <p:blipFill>
          <a:blip r:embed="rId2">
            <a:extLst>
              <a:ext uri="{28A0092B-C50C-407E-A947-70E740481C1C}">
                <a14:useLocalDpi xmlns:a14="http://schemas.microsoft.com/office/drawing/2010/main" val="0"/>
              </a:ext>
            </a:extLst>
          </a:blip>
          <a:srcRect l="6827" r="6827"/>
          <a:stretch>
            <a:fillRect/>
          </a:stretch>
        </p:blipFill>
        <p:spPr bwMode="auto">
          <a:xfrm>
            <a:off x="5120640" y="1603376"/>
            <a:ext cx="2532380" cy="1944196"/>
          </a:xfrm>
          <a:prstGeom prst="rect">
            <a:avLst/>
          </a:prstGeom>
          <a:noFill/>
          <a:ln w="25400" algn="ctr">
            <a:solidFill>
              <a:schemeClr val="bg2"/>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7" name="Picture 3" descr="20161020143647867600000000-o"/>
          <p:cNvPicPr>
            <a:picLocks noChangeAspect="1" noChangeArrowheads="1"/>
          </p:cNvPicPr>
          <p:nvPr/>
        </p:nvPicPr>
        <p:blipFill>
          <a:blip r:embed="rId3">
            <a:extLst>
              <a:ext uri="{28A0092B-C50C-407E-A947-70E740481C1C}">
                <a14:useLocalDpi xmlns:a14="http://schemas.microsoft.com/office/drawing/2010/main" val="0"/>
              </a:ext>
            </a:extLst>
          </a:blip>
          <a:srcRect l="6827" r="6827"/>
          <a:stretch>
            <a:fillRect/>
          </a:stretch>
        </p:blipFill>
        <p:spPr bwMode="auto">
          <a:xfrm>
            <a:off x="117475" y="1604789"/>
            <a:ext cx="2530540" cy="1942783"/>
          </a:xfrm>
          <a:prstGeom prst="rect">
            <a:avLst/>
          </a:prstGeom>
          <a:noFill/>
          <a:ln w="25400" algn="ctr">
            <a:solidFill>
              <a:schemeClr val="bg2"/>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8" name="Picture 4" descr="20161020143716432564000000-o"/>
          <p:cNvPicPr>
            <a:picLocks noChangeAspect="1" noChangeArrowheads="1"/>
          </p:cNvPicPr>
          <p:nvPr/>
        </p:nvPicPr>
        <p:blipFill>
          <a:blip r:embed="rId4">
            <a:extLst>
              <a:ext uri="{28A0092B-C50C-407E-A947-70E740481C1C}">
                <a14:useLocalDpi xmlns:a14="http://schemas.microsoft.com/office/drawing/2010/main" val="0"/>
              </a:ext>
            </a:extLst>
          </a:blip>
          <a:srcRect l="6827" r="6827"/>
          <a:stretch>
            <a:fillRect/>
          </a:stretch>
        </p:blipFill>
        <p:spPr bwMode="auto">
          <a:xfrm>
            <a:off x="117475" y="5634355"/>
            <a:ext cx="2530540" cy="1942783"/>
          </a:xfrm>
          <a:prstGeom prst="rect">
            <a:avLst/>
          </a:prstGeom>
          <a:noFill/>
          <a:ln w="25400" algn="ctr">
            <a:solidFill>
              <a:schemeClr val="bg2"/>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9" name="Picture 5" descr="20161020143942658680000000-o"/>
          <p:cNvPicPr>
            <a:picLocks noChangeAspect="1" noChangeArrowheads="1"/>
          </p:cNvPicPr>
          <p:nvPr/>
        </p:nvPicPr>
        <p:blipFill>
          <a:blip r:embed="rId5">
            <a:extLst>
              <a:ext uri="{28A0092B-C50C-407E-A947-70E740481C1C}">
                <a14:useLocalDpi xmlns:a14="http://schemas.microsoft.com/office/drawing/2010/main" val="0"/>
              </a:ext>
            </a:extLst>
          </a:blip>
          <a:srcRect l="6827" r="6827"/>
          <a:stretch>
            <a:fillRect/>
          </a:stretch>
        </p:blipFill>
        <p:spPr bwMode="auto">
          <a:xfrm>
            <a:off x="5120640" y="5632942"/>
            <a:ext cx="2532380" cy="1944196"/>
          </a:xfrm>
          <a:prstGeom prst="rect">
            <a:avLst/>
          </a:prstGeom>
          <a:noFill/>
          <a:ln w="25400" algn="ctr">
            <a:solidFill>
              <a:schemeClr val="bg2"/>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0" name="Picture 6" descr="20161020143647867600000000-o "/>
          <p:cNvPicPr>
            <a:picLocks noChangeAspect="1" noChangeArrowheads="1"/>
          </p:cNvPicPr>
          <p:nvPr/>
        </p:nvPicPr>
        <p:blipFill>
          <a:blip r:embed="rId6">
            <a:extLst>
              <a:ext uri="{28A0092B-C50C-407E-A947-70E740481C1C}">
                <a14:useLocalDpi xmlns:a14="http://schemas.microsoft.com/office/drawing/2010/main" val="0"/>
              </a:ext>
            </a:extLst>
          </a:blip>
          <a:srcRect l="6551" r="6551"/>
          <a:stretch>
            <a:fillRect/>
          </a:stretch>
        </p:blipFill>
        <p:spPr bwMode="auto">
          <a:xfrm>
            <a:off x="2055527" y="3187614"/>
            <a:ext cx="3657600" cy="28067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5B9BD5"/>
                </a:solidFill>
              </a14:hiddenFill>
            </a:ext>
          </a:extLst>
        </p:spPr>
      </p:pic>
      <p:sp>
        <p:nvSpPr>
          <p:cNvPr id="3" name="Text Box 7"/>
          <p:cNvSpPr txBox="1">
            <a:spLocks noChangeArrowheads="1"/>
          </p:cNvSpPr>
          <p:nvPr/>
        </p:nvSpPr>
        <p:spPr bwMode="auto">
          <a:xfrm>
            <a:off x="259715" y="7847330"/>
            <a:ext cx="7312025" cy="108743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Times New Roman" panose="02020603050405020304" pitchFamily="18" charset="0"/>
              </a:rPr>
              <a:t>Located in the New </a:t>
            </a:r>
            <a:r>
              <a:rPr kumimoji="0" lang="en-US" altLang="en-US" sz="1400" b="0" i="0" u="none" strike="noStrike" cap="none" normalizeH="0" baseline="0" dirty="0" err="1">
                <a:ln>
                  <a:noFill/>
                </a:ln>
                <a:solidFill>
                  <a:srgbClr val="000000"/>
                </a:solidFill>
                <a:effectLst/>
                <a:latin typeface="Times New Roman" panose="02020603050405020304" pitchFamily="18" charset="0"/>
              </a:rPr>
              <a:t>Charlestowne</a:t>
            </a:r>
            <a:r>
              <a:rPr kumimoji="0" lang="en-US" altLang="en-US" sz="1400" b="0" i="0" u="none" strike="noStrike" cap="none" normalizeH="0" baseline="0" dirty="0">
                <a:ln>
                  <a:noFill/>
                </a:ln>
                <a:solidFill>
                  <a:srgbClr val="000000"/>
                </a:solidFill>
                <a:effectLst/>
                <a:latin typeface="Times New Roman" panose="02020603050405020304" pitchFamily="18" charset="0"/>
              </a:rPr>
              <a:t> section of Snee Farm. Remodeled in 2014, painted through out, new granite counters, bamboo floors down stairs. New lighting, hardware, tile and counters in baths. New carpet upstairs. New privacy fence and back patio. New driveway in 2015 and new roof in 2016. Home warranty included. Vacant and easy to show. Owner is agent.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7907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84</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2017-03-07T13:58:53Z</dcterms:created>
  <dcterms:modified xsi:type="dcterms:W3CDTF">2017-04-11T20:04:00Z</dcterms:modified>
</cp:coreProperties>
</file>