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315200" cy="9144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100" d="100"/>
          <a:sy n="100" d="100"/>
        </p:scale>
        <p:origin x="804" y="3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48640" y="1496484"/>
            <a:ext cx="6217920" cy="3183467"/>
          </a:xfrm>
        </p:spPr>
        <p:txBody>
          <a:bodyPr anchor="b"/>
          <a:lstStyle>
            <a:lvl1pPr algn="ctr">
              <a:defRPr sz="4800"/>
            </a:lvl1pPr>
          </a:lstStyle>
          <a:p>
            <a:r>
              <a:rPr lang="en-US"/>
              <a:t>Click to edit Master title style</a:t>
            </a:r>
            <a:endParaRPr lang="en-US" dirty="0"/>
          </a:p>
        </p:txBody>
      </p:sp>
      <p:sp>
        <p:nvSpPr>
          <p:cNvPr id="3" name="Subtitle 2"/>
          <p:cNvSpPr>
            <a:spLocks noGrp="1"/>
          </p:cNvSpPr>
          <p:nvPr>
            <p:ph type="subTitle" idx="1"/>
          </p:nvPr>
        </p:nvSpPr>
        <p:spPr>
          <a:xfrm>
            <a:off x="914400" y="4802717"/>
            <a:ext cx="5486400" cy="2207683"/>
          </a:xfrm>
        </p:spPr>
        <p:txBody>
          <a:bodyPr/>
          <a:lstStyle>
            <a:lvl1pPr marL="0" indent="0" algn="ctr">
              <a:buNone/>
              <a:defRPr sz="1920"/>
            </a:lvl1pPr>
            <a:lvl2pPr marL="365760" indent="0" algn="ctr">
              <a:buNone/>
              <a:defRPr sz="1600"/>
            </a:lvl2pPr>
            <a:lvl3pPr marL="731520" indent="0" algn="ctr">
              <a:buNone/>
              <a:defRPr sz="1440"/>
            </a:lvl3pPr>
            <a:lvl4pPr marL="1097280" indent="0" algn="ctr">
              <a:buNone/>
              <a:defRPr sz="1280"/>
            </a:lvl4pPr>
            <a:lvl5pPr marL="1463040" indent="0" algn="ctr">
              <a:buNone/>
              <a:defRPr sz="1280"/>
            </a:lvl5pPr>
            <a:lvl6pPr marL="1828800" indent="0" algn="ctr">
              <a:buNone/>
              <a:defRPr sz="1280"/>
            </a:lvl6pPr>
            <a:lvl7pPr marL="2194560" indent="0" algn="ctr">
              <a:buNone/>
              <a:defRPr sz="1280"/>
            </a:lvl7pPr>
            <a:lvl8pPr marL="2560320" indent="0" algn="ctr">
              <a:buNone/>
              <a:defRPr sz="1280"/>
            </a:lvl8pPr>
            <a:lvl9pPr marL="2926080" indent="0" algn="ctr">
              <a:buNone/>
              <a:defRPr sz="128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1DEE1867-B3D7-4709-9A5D-B88D860BAE96}" type="datetimeFigureOut">
              <a:rPr lang="en-US" smtClean="0"/>
              <a:t>6/3/2022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402256069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DEE1867-B3D7-4709-9A5D-B88D860BAE96}" type="datetimeFigureOut">
              <a:rPr lang="en-US" smtClean="0"/>
              <a:t>6/3/2022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99514934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234940" y="486834"/>
            <a:ext cx="1577340" cy="7749117"/>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502920" y="486834"/>
            <a:ext cx="4640580" cy="774911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DEE1867-B3D7-4709-9A5D-B88D860BAE96}" type="datetimeFigureOut">
              <a:rPr lang="en-US" smtClean="0"/>
              <a:t>6/3/2022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8146182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DEE1867-B3D7-4709-9A5D-B88D860BAE96}" type="datetimeFigureOut">
              <a:rPr lang="en-US" smtClean="0"/>
              <a:t>6/3/2022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81161611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99110" y="2279653"/>
            <a:ext cx="6309360" cy="3803649"/>
          </a:xfrm>
        </p:spPr>
        <p:txBody>
          <a:bodyPr anchor="b"/>
          <a:lstStyle>
            <a:lvl1pPr>
              <a:defRPr sz="4800"/>
            </a:lvl1pPr>
          </a:lstStyle>
          <a:p>
            <a:r>
              <a:rPr lang="en-US"/>
              <a:t>Click to edit Master title style</a:t>
            </a:r>
            <a:endParaRPr lang="en-US" dirty="0"/>
          </a:p>
        </p:txBody>
      </p:sp>
      <p:sp>
        <p:nvSpPr>
          <p:cNvPr id="3" name="Text Placeholder 2"/>
          <p:cNvSpPr>
            <a:spLocks noGrp="1"/>
          </p:cNvSpPr>
          <p:nvPr>
            <p:ph type="body" idx="1"/>
          </p:nvPr>
        </p:nvSpPr>
        <p:spPr>
          <a:xfrm>
            <a:off x="499110" y="6119286"/>
            <a:ext cx="6309360" cy="2000249"/>
          </a:xfrm>
        </p:spPr>
        <p:txBody>
          <a:bodyPr/>
          <a:lstStyle>
            <a:lvl1pPr marL="0" indent="0">
              <a:buNone/>
              <a:defRPr sz="1920">
                <a:solidFill>
                  <a:schemeClr val="tx1"/>
                </a:solidFill>
              </a:defRPr>
            </a:lvl1pPr>
            <a:lvl2pPr marL="365760" indent="0">
              <a:buNone/>
              <a:defRPr sz="1600">
                <a:solidFill>
                  <a:schemeClr val="tx1">
                    <a:tint val="75000"/>
                  </a:schemeClr>
                </a:solidFill>
              </a:defRPr>
            </a:lvl2pPr>
            <a:lvl3pPr marL="731520" indent="0">
              <a:buNone/>
              <a:defRPr sz="1440">
                <a:solidFill>
                  <a:schemeClr val="tx1">
                    <a:tint val="75000"/>
                  </a:schemeClr>
                </a:solidFill>
              </a:defRPr>
            </a:lvl3pPr>
            <a:lvl4pPr marL="1097280" indent="0">
              <a:buNone/>
              <a:defRPr sz="1280">
                <a:solidFill>
                  <a:schemeClr val="tx1">
                    <a:tint val="75000"/>
                  </a:schemeClr>
                </a:solidFill>
              </a:defRPr>
            </a:lvl4pPr>
            <a:lvl5pPr marL="1463040" indent="0">
              <a:buNone/>
              <a:defRPr sz="1280">
                <a:solidFill>
                  <a:schemeClr val="tx1">
                    <a:tint val="75000"/>
                  </a:schemeClr>
                </a:solidFill>
              </a:defRPr>
            </a:lvl5pPr>
            <a:lvl6pPr marL="1828800" indent="0">
              <a:buNone/>
              <a:defRPr sz="1280">
                <a:solidFill>
                  <a:schemeClr val="tx1">
                    <a:tint val="75000"/>
                  </a:schemeClr>
                </a:solidFill>
              </a:defRPr>
            </a:lvl6pPr>
            <a:lvl7pPr marL="2194560" indent="0">
              <a:buNone/>
              <a:defRPr sz="1280">
                <a:solidFill>
                  <a:schemeClr val="tx1">
                    <a:tint val="75000"/>
                  </a:schemeClr>
                </a:solidFill>
              </a:defRPr>
            </a:lvl7pPr>
            <a:lvl8pPr marL="2560320" indent="0">
              <a:buNone/>
              <a:defRPr sz="1280">
                <a:solidFill>
                  <a:schemeClr val="tx1">
                    <a:tint val="75000"/>
                  </a:schemeClr>
                </a:solidFill>
              </a:defRPr>
            </a:lvl8pPr>
            <a:lvl9pPr marL="2926080" indent="0">
              <a:buNone/>
              <a:defRPr sz="128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EE1867-B3D7-4709-9A5D-B88D860BAE96}" type="datetimeFigureOut">
              <a:rPr lang="en-US" smtClean="0"/>
              <a:t>6/3/2022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6601917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502920" y="2434167"/>
            <a:ext cx="3108960" cy="5801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703320" y="2434167"/>
            <a:ext cx="3108960" cy="5801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1DEE1867-B3D7-4709-9A5D-B88D860BAE96}" type="datetimeFigureOut">
              <a:rPr lang="en-US" smtClean="0"/>
              <a:t>6/3/2022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4587276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03873" y="486836"/>
            <a:ext cx="6309360" cy="1767417"/>
          </a:xfrm>
        </p:spPr>
        <p:txBody>
          <a:bodyPr/>
          <a:lstStyle/>
          <a:p>
            <a:r>
              <a:rPr lang="en-US"/>
              <a:t>Click to edit Master title style</a:t>
            </a:r>
            <a:endParaRPr lang="en-US" dirty="0"/>
          </a:p>
        </p:txBody>
      </p:sp>
      <p:sp>
        <p:nvSpPr>
          <p:cNvPr id="3" name="Text Placeholder 2"/>
          <p:cNvSpPr>
            <a:spLocks noGrp="1"/>
          </p:cNvSpPr>
          <p:nvPr>
            <p:ph type="body" idx="1"/>
          </p:nvPr>
        </p:nvSpPr>
        <p:spPr>
          <a:xfrm>
            <a:off x="503874" y="2241551"/>
            <a:ext cx="3094672" cy="1098549"/>
          </a:xfrm>
        </p:spPr>
        <p:txBody>
          <a:bodyPr anchor="b"/>
          <a:lstStyle>
            <a:lvl1pPr marL="0" indent="0">
              <a:buNone/>
              <a:defRPr sz="1920" b="1"/>
            </a:lvl1pPr>
            <a:lvl2pPr marL="365760" indent="0">
              <a:buNone/>
              <a:defRPr sz="1600" b="1"/>
            </a:lvl2pPr>
            <a:lvl3pPr marL="731520" indent="0">
              <a:buNone/>
              <a:defRPr sz="1440" b="1"/>
            </a:lvl3pPr>
            <a:lvl4pPr marL="1097280" indent="0">
              <a:buNone/>
              <a:defRPr sz="1280" b="1"/>
            </a:lvl4pPr>
            <a:lvl5pPr marL="1463040" indent="0">
              <a:buNone/>
              <a:defRPr sz="1280" b="1"/>
            </a:lvl5pPr>
            <a:lvl6pPr marL="1828800" indent="0">
              <a:buNone/>
              <a:defRPr sz="1280" b="1"/>
            </a:lvl6pPr>
            <a:lvl7pPr marL="2194560" indent="0">
              <a:buNone/>
              <a:defRPr sz="1280" b="1"/>
            </a:lvl7pPr>
            <a:lvl8pPr marL="2560320" indent="0">
              <a:buNone/>
              <a:defRPr sz="1280" b="1"/>
            </a:lvl8pPr>
            <a:lvl9pPr marL="2926080" indent="0">
              <a:buNone/>
              <a:defRPr sz="1280" b="1"/>
            </a:lvl9pPr>
          </a:lstStyle>
          <a:p>
            <a:pPr lvl="0"/>
            <a:r>
              <a:rPr lang="en-US"/>
              <a:t>Click to edit Master text styles</a:t>
            </a:r>
          </a:p>
        </p:txBody>
      </p:sp>
      <p:sp>
        <p:nvSpPr>
          <p:cNvPr id="4" name="Content Placeholder 3"/>
          <p:cNvSpPr>
            <a:spLocks noGrp="1"/>
          </p:cNvSpPr>
          <p:nvPr>
            <p:ph sz="half" idx="2"/>
          </p:nvPr>
        </p:nvSpPr>
        <p:spPr>
          <a:xfrm>
            <a:off x="503874" y="3340100"/>
            <a:ext cx="3094672" cy="4912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703320" y="2241551"/>
            <a:ext cx="3109913" cy="1098549"/>
          </a:xfrm>
        </p:spPr>
        <p:txBody>
          <a:bodyPr anchor="b"/>
          <a:lstStyle>
            <a:lvl1pPr marL="0" indent="0">
              <a:buNone/>
              <a:defRPr sz="1920" b="1"/>
            </a:lvl1pPr>
            <a:lvl2pPr marL="365760" indent="0">
              <a:buNone/>
              <a:defRPr sz="1600" b="1"/>
            </a:lvl2pPr>
            <a:lvl3pPr marL="731520" indent="0">
              <a:buNone/>
              <a:defRPr sz="1440" b="1"/>
            </a:lvl3pPr>
            <a:lvl4pPr marL="1097280" indent="0">
              <a:buNone/>
              <a:defRPr sz="1280" b="1"/>
            </a:lvl4pPr>
            <a:lvl5pPr marL="1463040" indent="0">
              <a:buNone/>
              <a:defRPr sz="1280" b="1"/>
            </a:lvl5pPr>
            <a:lvl6pPr marL="1828800" indent="0">
              <a:buNone/>
              <a:defRPr sz="1280" b="1"/>
            </a:lvl6pPr>
            <a:lvl7pPr marL="2194560" indent="0">
              <a:buNone/>
              <a:defRPr sz="1280" b="1"/>
            </a:lvl7pPr>
            <a:lvl8pPr marL="2560320" indent="0">
              <a:buNone/>
              <a:defRPr sz="1280" b="1"/>
            </a:lvl8pPr>
            <a:lvl9pPr marL="2926080" indent="0">
              <a:buNone/>
              <a:defRPr sz="1280" b="1"/>
            </a:lvl9pPr>
          </a:lstStyle>
          <a:p>
            <a:pPr lvl="0"/>
            <a:r>
              <a:rPr lang="en-US"/>
              <a:t>Click to edit Master text styles</a:t>
            </a:r>
          </a:p>
        </p:txBody>
      </p:sp>
      <p:sp>
        <p:nvSpPr>
          <p:cNvPr id="6" name="Content Placeholder 5"/>
          <p:cNvSpPr>
            <a:spLocks noGrp="1"/>
          </p:cNvSpPr>
          <p:nvPr>
            <p:ph sz="quarter" idx="4"/>
          </p:nvPr>
        </p:nvSpPr>
        <p:spPr>
          <a:xfrm>
            <a:off x="3703320" y="3340100"/>
            <a:ext cx="3109913" cy="4912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DEE1867-B3D7-4709-9A5D-B88D860BAE96}" type="datetimeFigureOut">
              <a:rPr lang="en-US" smtClean="0"/>
              <a:t>6/3/2022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02255754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1DEE1867-B3D7-4709-9A5D-B88D860BAE96}" type="datetimeFigureOut">
              <a:rPr lang="en-US" smtClean="0"/>
              <a:t>6/3/2022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117023079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EE1867-B3D7-4709-9A5D-B88D860BAE96}" type="datetimeFigureOut">
              <a:rPr lang="en-US" smtClean="0"/>
              <a:t>6/3/2022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16881785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3873" y="609600"/>
            <a:ext cx="2359342" cy="2133600"/>
          </a:xfrm>
        </p:spPr>
        <p:txBody>
          <a:bodyPr anchor="b"/>
          <a:lstStyle>
            <a:lvl1pPr>
              <a:defRPr sz="2560"/>
            </a:lvl1pPr>
          </a:lstStyle>
          <a:p>
            <a:r>
              <a:rPr lang="en-US"/>
              <a:t>Click to edit Master title style</a:t>
            </a:r>
            <a:endParaRPr lang="en-US" dirty="0"/>
          </a:p>
        </p:txBody>
      </p:sp>
      <p:sp>
        <p:nvSpPr>
          <p:cNvPr id="3" name="Content Placeholder 2"/>
          <p:cNvSpPr>
            <a:spLocks noGrp="1"/>
          </p:cNvSpPr>
          <p:nvPr>
            <p:ph idx="1"/>
          </p:nvPr>
        </p:nvSpPr>
        <p:spPr>
          <a:xfrm>
            <a:off x="3109913" y="1316569"/>
            <a:ext cx="3703320" cy="6498167"/>
          </a:xfrm>
        </p:spPr>
        <p:txBody>
          <a:bodyPr/>
          <a:lstStyle>
            <a:lvl1pPr>
              <a:defRPr sz="2560"/>
            </a:lvl1pPr>
            <a:lvl2pPr>
              <a:defRPr sz="2240"/>
            </a:lvl2pPr>
            <a:lvl3pPr>
              <a:defRPr sz="192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03873" y="2743200"/>
            <a:ext cx="2359342" cy="5082117"/>
          </a:xfrm>
        </p:spPr>
        <p:txBody>
          <a:bodyPr/>
          <a:lstStyle>
            <a:lvl1pPr marL="0" indent="0">
              <a:buNone/>
              <a:defRPr sz="1280"/>
            </a:lvl1pPr>
            <a:lvl2pPr marL="365760" indent="0">
              <a:buNone/>
              <a:defRPr sz="1120"/>
            </a:lvl2pPr>
            <a:lvl3pPr marL="731520" indent="0">
              <a:buNone/>
              <a:defRPr sz="960"/>
            </a:lvl3pPr>
            <a:lvl4pPr marL="1097280" indent="0">
              <a:buNone/>
              <a:defRPr sz="800"/>
            </a:lvl4pPr>
            <a:lvl5pPr marL="1463040" indent="0">
              <a:buNone/>
              <a:defRPr sz="800"/>
            </a:lvl5pPr>
            <a:lvl6pPr marL="1828800" indent="0">
              <a:buNone/>
              <a:defRPr sz="800"/>
            </a:lvl6pPr>
            <a:lvl7pPr marL="2194560" indent="0">
              <a:buNone/>
              <a:defRPr sz="800"/>
            </a:lvl7pPr>
            <a:lvl8pPr marL="2560320" indent="0">
              <a:buNone/>
              <a:defRPr sz="800"/>
            </a:lvl8pPr>
            <a:lvl9pPr marL="2926080" indent="0">
              <a:buNone/>
              <a:defRPr sz="800"/>
            </a:lvl9pPr>
          </a:lstStyle>
          <a:p>
            <a:pPr lvl="0"/>
            <a:r>
              <a:rPr lang="en-US"/>
              <a:t>Click to edit Master text styles</a:t>
            </a:r>
          </a:p>
        </p:txBody>
      </p:sp>
      <p:sp>
        <p:nvSpPr>
          <p:cNvPr id="5" name="Date Placeholder 4"/>
          <p:cNvSpPr>
            <a:spLocks noGrp="1"/>
          </p:cNvSpPr>
          <p:nvPr>
            <p:ph type="dt" sz="half" idx="10"/>
          </p:nvPr>
        </p:nvSpPr>
        <p:spPr/>
        <p:txBody>
          <a:bodyPr/>
          <a:lstStyle/>
          <a:p>
            <a:fld id="{1DEE1867-B3D7-4709-9A5D-B88D860BAE96}" type="datetimeFigureOut">
              <a:rPr lang="en-US" smtClean="0"/>
              <a:t>6/3/2022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41265441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3873" y="609600"/>
            <a:ext cx="2359342" cy="2133600"/>
          </a:xfrm>
        </p:spPr>
        <p:txBody>
          <a:bodyPr anchor="b"/>
          <a:lstStyle>
            <a:lvl1pPr>
              <a:defRPr sz="2560"/>
            </a:lvl1pPr>
          </a:lstStyle>
          <a:p>
            <a:r>
              <a:rPr lang="en-US"/>
              <a:t>Click to edit Master title style</a:t>
            </a:r>
            <a:endParaRPr lang="en-US" dirty="0"/>
          </a:p>
        </p:txBody>
      </p:sp>
      <p:sp>
        <p:nvSpPr>
          <p:cNvPr id="3" name="Picture Placeholder 2"/>
          <p:cNvSpPr>
            <a:spLocks noGrp="1" noChangeAspect="1"/>
          </p:cNvSpPr>
          <p:nvPr>
            <p:ph type="pic" idx="1"/>
          </p:nvPr>
        </p:nvSpPr>
        <p:spPr>
          <a:xfrm>
            <a:off x="3109913" y="1316569"/>
            <a:ext cx="3703320" cy="6498167"/>
          </a:xfrm>
        </p:spPr>
        <p:txBody>
          <a:bodyPr anchor="t"/>
          <a:lstStyle>
            <a:lvl1pPr marL="0" indent="0">
              <a:buNone/>
              <a:defRPr sz="2560"/>
            </a:lvl1pPr>
            <a:lvl2pPr marL="365760" indent="0">
              <a:buNone/>
              <a:defRPr sz="2240"/>
            </a:lvl2pPr>
            <a:lvl3pPr marL="731520" indent="0">
              <a:buNone/>
              <a:defRPr sz="1920"/>
            </a:lvl3pPr>
            <a:lvl4pPr marL="1097280" indent="0">
              <a:buNone/>
              <a:defRPr sz="1600"/>
            </a:lvl4pPr>
            <a:lvl5pPr marL="1463040" indent="0">
              <a:buNone/>
              <a:defRPr sz="1600"/>
            </a:lvl5pPr>
            <a:lvl6pPr marL="1828800" indent="0">
              <a:buNone/>
              <a:defRPr sz="1600"/>
            </a:lvl6pPr>
            <a:lvl7pPr marL="2194560" indent="0">
              <a:buNone/>
              <a:defRPr sz="1600"/>
            </a:lvl7pPr>
            <a:lvl8pPr marL="2560320" indent="0">
              <a:buNone/>
              <a:defRPr sz="1600"/>
            </a:lvl8pPr>
            <a:lvl9pPr marL="292608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503873" y="2743200"/>
            <a:ext cx="2359342" cy="5082117"/>
          </a:xfrm>
        </p:spPr>
        <p:txBody>
          <a:bodyPr/>
          <a:lstStyle>
            <a:lvl1pPr marL="0" indent="0">
              <a:buNone/>
              <a:defRPr sz="1280"/>
            </a:lvl1pPr>
            <a:lvl2pPr marL="365760" indent="0">
              <a:buNone/>
              <a:defRPr sz="1120"/>
            </a:lvl2pPr>
            <a:lvl3pPr marL="731520" indent="0">
              <a:buNone/>
              <a:defRPr sz="960"/>
            </a:lvl3pPr>
            <a:lvl4pPr marL="1097280" indent="0">
              <a:buNone/>
              <a:defRPr sz="800"/>
            </a:lvl4pPr>
            <a:lvl5pPr marL="1463040" indent="0">
              <a:buNone/>
              <a:defRPr sz="800"/>
            </a:lvl5pPr>
            <a:lvl6pPr marL="1828800" indent="0">
              <a:buNone/>
              <a:defRPr sz="800"/>
            </a:lvl6pPr>
            <a:lvl7pPr marL="2194560" indent="0">
              <a:buNone/>
              <a:defRPr sz="800"/>
            </a:lvl7pPr>
            <a:lvl8pPr marL="2560320" indent="0">
              <a:buNone/>
              <a:defRPr sz="800"/>
            </a:lvl8pPr>
            <a:lvl9pPr marL="2926080" indent="0">
              <a:buNone/>
              <a:defRPr sz="800"/>
            </a:lvl9pPr>
          </a:lstStyle>
          <a:p>
            <a:pPr lvl="0"/>
            <a:r>
              <a:rPr lang="en-US"/>
              <a:t>Click to edit Master text styles</a:t>
            </a:r>
          </a:p>
        </p:txBody>
      </p:sp>
      <p:sp>
        <p:nvSpPr>
          <p:cNvPr id="5" name="Date Placeholder 4"/>
          <p:cNvSpPr>
            <a:spLocks noGrp="1"/>
          </p:cNvSpPr>
          <p:nvPr>
            <p:ph type="dt" sz="half" idx="10"/>
          </p:nvPr>
        </p:nvSpPr>
        <p:spPr/>
        <p:txBody>
          <a:bodyPr/>
          <a:lstStyle/>
          <a:p>
            <a:fld id="{1DEE1867-B3D7-4709-9A5D-B88D860BAE96}" type="datetimeFigureOut">
              <a:rPr lang="en-US" smtClean="0"/>
              <a:t>6/3/2022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7900693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02920" y="486836"/>
            <a:ext cx="6309360" cy="1767417"/>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502920" y="2434167"/>
            <a:ext cx="6309360" cy="580178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02920" y="8475136"/>
            <a:ext cx="1645920" cy="486833"/>
          </a:xfrm>
          <a:prstGeom prst="rect">
            <a:avLst/>
          </a:prstGeom>
        </p:spPr>
        <p:txBody>
          <a:bodyPr vert="horz" lIns="91440" tIns="45720" rIns="91440" bIns="45720" rtlCol="0" anchor="ctr"/>
          <a:lstStyle>
            <a:lvl1pPr algn="l">
              <a:defRPr sz="960">
                <a:solidFill>
                  <a:schemeClr val="tx1">
                    <a:tint val="75000"/>
                  </a:schemeClr>
                </a:solidFill>
              </a:defRPr>
            </a:lvl1pPr>
          </a:lstStyle>
          <a:p>
            <a:fld id="{1DEE1867-B3D7-4709-9A5D-B88D860BAE96}" type="datetimeFigureOut">
              <a:rPr lang="en-US" smtClean="0"/>
              <a:t>6/3/2022</a:t>
            </a:fld>
            <a:endParaRPr lang="en-US"/>
          </a:p>
        </p:txBody>
      </p:sp>
      <p:sp>
        <p:nvSpPr>
          <p:cNvPr id="5" name="Footer Placeholder 4"/>
          <p:cNvSpPr>
            <a:spLocks noGrp="1"/>
          </p:cNvSpPr>
          <p:nvPr>
            <p:ph type="ftr" sz="quarter" idx="3"/>
          </p:nvPr>
        </p:nvSpPr>
        <p:spPr>
          <a:xfrm>
            <a:off x="2423160" y="8475136"/>
            <a:ext cx="2468880" cy="486833"/>
          </a:xfrm>
          <a:prstGeom prst="rect">
            <a:avLst/>
          </a:prstGeom>
        </p:spPr>
        <p:txBody>
          <a:bodyPr vert="horz" lIns="91440" tIns="45720" rIns="91440" bIns="45720" rtlCol="0" anchor="ctr"/>
          <a:lstStyle>
            <a:lvl1pPr algn="ctr">
              <a:defRPr sz="96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166360" y="8475136"/>
            <a:ext cx="1645920" cy="486833"/>
          </a:xfrm>
          <a:prstGeom prst="rect">
            <a:avLst/>
          </a:prstGeom>
        </p:spPr>
        <p:txBody>
          <a:bodyPr vert="horz" lIns="91440" tIns="45720" rIns="91440" bIns="45720" rtlCol="0" anchor="ctr"/>
          <a:lstStyle>
            <a:lvl1pPr algn="r">
              <a:defRPr sz="960">
                <a:solidFill>
                  <a:schemeClr val="tx1">
                    <a:tint val="75000"/>
                  </a:schemeClr>
                </a:solidFill>
              </a:defRPr>
            </a:lvl1pPr>
          </a:lstStyle>
          <a:p>
            <a:fld id="{1A5635F7-D85F-439E-8C40-5FE5A28C9330}" type="slidenum">
              <a:rPr lang="en-US" smtClean="0"/>
              <a:t>‹#›</a:t>
            </a:fld>
            <a:endParaRPr lang="en-US"/>
          </a:p>
        </p:txBody>
      </p:sp>
    </p:spTree>
    <p:extLst>
      <p:ext uri="{BB962C8B-B14F-4D97-AF65-F5344CB8AC3E}">
        <p14:creationId xmlns:p14="http://schemas.microsoft.com/office/powerpoint/2010/main" val="274221186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731520" rtl="0" eaLnBrk="1" latinLnBrk="0" hangingPunct="1">
        <a:lnSpc>
          <a:spcPct val="90000"/>
        </a:lnSpc>
        <a:spcBef>
          <a:spcPct val="0"/>
        </a:spcBef>
        <a:buNone/>
        <a:defRPr sz="3520" kern="1200">
          <a:solidFill>
            <a:schemeClr val="tx1"/>
          </a:solidFill>
          <a:latin typeface="+mj-lt"/>
          <a:ea typeface="+mj-ea"/>
          <a:cs typeface="+mj-cs"/>
        </a:defRPr>
      </a:lvl1pPr>
    </p:titleStyle>
    <p:bodyStyle>
      <a:lvl1pPr marL="182880" indent="-182880" algn="l" defTabSz="731520" rtl="0" eaLnBrk="1" latinLnBrk="0" hangingPunct="1">
        <a:lnSpc>
          <a:spcPct val="90000"/>
        </a:lnSpc>
        <a:spcBef>
          <a:spcPts val="800"/>
        </a:spcBef>
        <a:buFont typeface="Arial" panose="020B0604020202020204" pitchFamily="34" charset="0"/>
        <a:buChar char="•"/>
        <a:defRPr sz="2240" kern="1200">
          <a:solidFill>
            <a:schemeClr val="tx1"/>
          </a:solidFill>
          <a:latin typeface="+mn-lt"/>
          <a:ea typeface="+mn-ea"/>
          <a:cs typeface="+mn-cs"/>
        </a:defRPr>
      </a:lvl1pPr>
      <a:lvl2pPr marL="548640" indent="-182880" algn="l" defTabSz="731520" rtl="0" eaLnBrk="1" latinLnBrk="0" hangingPunct="1">
        <a:lnSpc>
          <a:spcPct val="90000"/>
        </a:lnSpc>
        <a:spcBef>
          <a:spcPts val="400"/>
        </a:spcBef>
        <a:buFont typeface="Arial" panose="020B0604020202020204" pitchFamily="34" charset="0"/>
        <a:buChar char="•"/>
        <a:defRPr sz="1920" kern="1200">
          <a:solidFill>
            <a:schemeClr val="tx1"/>
          </a:solidFill>
          <a:latin typeface="+mn-lt"/>
          <a:ea typeface="+mn-ea"/>
          <a:cs typeface="+mn-cs"/>
        </a:defRPr>
      </a:lvl2pPr>
      <a:lvl3pPr marL="914400" indent="-182880" algn="l" defTabSz="731520" rtl="0" eaLnBrk="1" latinLnBrk="0" hangingPunct="1">
        <a:lnSpc>
          <a:spcPct val="90000"/>
        </a:lnSpc>
        <a:spcBef>
          <a:spcPts val="400"/>
        </a:spcBef>
        <a:buFont typeface="Arial" panose="020B0604020202020204" pitchFamily="34" charset="0"/>
        <a:buChar char="•"/>
        <a:defRPr sz="1600" kern="1200">
          <a:solidFill>
            <a:schemeClr val="tx1"/>
          </a:solidFill>
          <a:latin typeface="+mn-lt"/>
          <a:ea typeface="+mn-ea"/>
          <a:cs typeface="+mn-cs"/>
        </a:defRPr>
      </a:lvl3pPr>
      <a:lvl4pPr marL="1280160" indent="-182880" algn="l" defTabSz="731520" rtl="0" eaLnBrk="1" latinLnBrk="0" hangingPunct="1">
        <a:lnSpc>
          <a:spcPct val="90000"/>
        </a:lnSpc>
        <a:spcBef>
          <a:spcPts val="400"/>
        </a:spcBef>
        <a:buFont typeface="Arial" panose="020B0604020202020204" pitchFamily="34" charset="0"/>
        <a:buChar char="•"/>
        <a:defRPr sz="1440" kern="1200">
          <a:solidFill>
            <a:schemeClr val="tx1"/>
          </a:solidFill>
          <a:latin typeface="+mn-lt"/>
          <a:ea typeface="+mn-ea"/>
          <a:cs typeface="+mn-cs"/>
        </a:defRPr>
      </a:lvl4pPr>
      <a:lvl5pPr marL="1645920" indent="-182880" algn="l" defTabSz="731520" rtl="0" eaLnBrk="1" latinLnBrk="0" hangingPunct="1">
        <a:lnSpc>
          <a:spcPct val="90000"/>
        </a:lnSpc>
        <a:spcBef>
          <a:spcPts val="400"/>
        </a:spcBef>
        <a:buFont typeface="Arial" panose="020B0604020202020204" pitchFamily="34" charset="0"/>
        <a:buChar char="•"/>
        <a:defRPr sz="1440" kern="1200">
          <a:solidFill>
            <a:schemeClr val="tx1"/>
          </a:solidFill>
          <a:latin typeface="+mn-lt"/>
          <a:ea typeface="+mn-ea"/>
          <a:cs typeface="+mn-cs"/>
        </a:defRPr>
      </a:lvl5pPr>
      <a:lvl6pPr marL="2011680" indent="-182880" algn="l" defTabSz="731520" rtl="0" eaLnBrk="1" latinLnBrk="0" hangingPunct="1">
        <a:lnSpc>
          <a:spcPct val="90000"/>
        </a:lnSpc>
        <a:spcBef>
          <a:spcPts val="400"/>
        </a:spcBef>
        <a:buFont typeface="Arial" panose="020B0604020202020204" pitchFamily="34" charset="0"/>
        <a:buChar char="•"/>
        <a:defRPr sz="1440" kern="1200">
          <a:solidFill>
            <a:schemeClr val="tx1"/>
          </a:solidFill>
          <a:latin typeface="+mn-lt"/>
          <a:ea typeface="+mn-ea"/>
          <a:cs typeface="+mn-cs"/>
        </a:defRPr>
      </a:lvl6pPr>
      <a:lvl7pPr marL="2377440" indent="-182880" algn="l" defTabSz="731520" rtl="0" eaLnBrk="1" latinLnBrk="0" hangingPunct="1">
        <a:lnSpc>
          <a:spcPct val="90000"/>
        </a:lnSpc>
        <a:spcBef>
          <a:spcPts val="400"/>
        </a:spcBef>
        <a:buFont typeface="Arial" panose="020B0604020202020204" pitchFamily="34" charset="0"/>
        <a:buChar char="•"/>
        <a:defRPr sz="1440" kern="1200">
          <a:solidFill>
            <a:schemeClr val="tx1"/>
          </a:solidFill>
          <a:latin typeface="+mn-lt"/>
          <a:ea typeface="+mn-ea"/>
          <a:cs typeface="+mn-cs"/>
        </a:defRPr>
      </a:lvl7pPr>
      <a:lvl8pPr marL="2743200" indent="-182880" algn="l" defTabSz="731520" rtl="0" eaLnBrk="1" latinLnBrk="0" hangingPunct="1">
        <a:lnSpc>
          <a:spcPct val="90000"/>
        </a:lnSpc>
        <a:spcBef>
          <a:spcPts val="400"/>
        </a:spcBef>
        <a:buFont typeface="Arial" panose="020B0604020202020204" pitchFamily="34" charset="0"/>
        <a:buChar char="•"/>
        <a:defRPr sz="1440" kern="1200">
          <a:solidFill>
            <a:schemeClr val="tx1"/>
          </a:solidFill>
          <a:latin typeface="+mn-lt"/>
          <a:ea typeface="+mn-ea"/>
          <a:cs typeface="+mn-cs"/>
        </a:defRPr>
      </a:lvl8pPr>
      <a:lvl9pPr marL="3108960" indent="-182880" algn="l" defTabSz="731520" rtl="0" eaLnBrk="1" latinLnBrk="0" hangingPunct="1">
        <a:lnSpc>
          <a:spcPct val="90000"/>
        </a:lnSpc>
        <a:spcBef>
          <a:spcPts val="400"/>
        </a:spcBef>
        <a:buFont typeface="Arial" panose="020B0604020202020204" pitchFamily="34" charset="0"/>
        <a:buChar char="•"/>
        <a:defRPr sz="1440" kern="1200">
          <a:solidFill>
            <a:schemeClr val="tx1"/>
          </a:solidFill>
          <a:latin typeface="+mn-lt"/>
          <a:ea typeface="+mn-ea"/>
          <a:cs typeface="+mn-cs"/>
        </a:defRPr>
      </a:lvl9pPr>
    </p:bodyStyle>
    <p:otherStyle>
      <a:defPPr>
        <a:defRPr lang="en-US"/>
      </a:defPPr>
      <a:lvl1pPr marL="0" algn="l" defTabSz="731520" rtl="0" eaLnBrk="1" latinLnBrk="0" hangingPunct="1">
        <a:defRPr sz="1440" kern="1200">
          <a:solidFill>
            <a:schemeClr val="tx1"/>
          </a:solidFill>
          <a:latin typeface="+mn-lt"/>
          <a:ea typeface="+mn-ea"/>
          <a:cs typeface="+mn-cs"/>
        </a:defRPr>
      </a:lvl1pPr>
      <a:lvl2pPr marL="365760" algn="l" defTabSz="731520" rtl="0" eaLnBrk="1" latinLnBrk="0" hangingPunct="1">
        <a:defRPr sz="1440" kern="1200">
          <a:solidFill>
            <a:schemeClr val="tx1"/>
          </a:solidFill>
          <a:latin typeface="+mn-lt"/>
          <a:ea typeface="+mn-ea"/>
          <a:cs typeface="+mn-cs"/>
        </a:defRPr>
      </a:lvl2pPr>
      <a:lvl3pPr marL="731520" algn="l" defTabSz="731520" rtl="0" eaLnBrk="1" latinLnBrk="0" hangingPunct="1">
        <a:defRPr sz="1440" kern="1200">
          <a:solidFill>
            <a:schemeClr val="tx1"/>
          </a:solidFill>
          <a:latin typeface="+mn-lt"/>
          <a:ea typeface="+mn-ea"/>
          <a:cs typeface="+mn-cs"/>
        </a:defRPr>
      </a:lvl3pPr>
      <a:lvl4pPr marL="1097280" algn="l" defTabSz="731520" rtl="0" eaLnBrk="1" latinLnBrk="0" hangingPunct="1">
        <a:defRPr sz="1440" kern="1200">
          <a:solidFill>
            <a:schemeClr val="tx1"/>
          </a:solidFill>
          <a:latin typeface="+mn-lt"/>
          <a:ea typeface="+mn-ea"/>
          <a:cs typeface="+mn-cs"/>
        </a:defRPr>
      </a:lvl4pPr>
      <a:lvl5pPr marL="1463040" algn="l" defTabSz="731520" rtl="0" eaLnBrk="1" latinLnBrk="0" hangingPunct="1">
        <a:defRPr sz="1440" kern="1200">
          <a:solidFill>
            <a:schemeClr val="tx1"/>
          </a:solidFill>
          <a:latin typeface="+mn-lt"/>
          <a:ea typeface="+mn-ea"/>
          <a:cs typeface="+mn-cs"/>
        </a:defRPr>
      </a:lvl5pPr>
      <a:lvl6pPr marL="1828800" algn="l" defTabSz="731520" rtl="0" eaLnBrk="1" latinLnBrk="0" hangingPunct="1">
        <a:defRPr sz="1440" kern="1200">
          <a:solidFill>
            <a:schemeClr val="tx1"/>
          </a:solidFill>
          <a:latin typeface="+mn-lt"/>
          <a:ea typeface="+mn-ea"/>
          <a:cs typeface="+mn-cs"/>
        </a:defRPr>
      </a:lvl6pPr>
      <a:lvl7pPr marL="2194560" algn="l" defTabSz="731520" rtl="0" eaLnBrk="1" latinLnBrk="0" hangingPunct="1">
        <a:defRPr sz="1440" kern="1200">
          <a:solidFill>
            <a:schemeClr val="tx1"/>
          </a:solidFill>
          <a:latin typeface="+mn-lt"/>
          <a:ea typeface="+mn-ea"/>
          <a:cs typeface="+mn-cs"/>
        </a:defRPr>
      </a:lvl7pPr>
      <a:lvl8pPr marL="2560320" algn="l" defTabSz="731520" rtl="0" eaLnBrk="1" latinLnBrk="0" hangingPunct="1">
        <a:defRPr sz="1440" kern="1200">
          <a:solidFill>
            <a:schemeClr val="tx1"/>
          </a:solidFill>
          <a:latin typeface="+mn-lt"/>
          <a:ea typeface="+mn-ea"/>
          <a:cs typeface="+mn-cs"/>
        </a:defRPr>
      </a:lvl8pPr>
      <a:lvl9pPr marL="2926080" algn="l" defTabSz="731520" rtl="0" eaLnBrk="1" latinLnBrk="0" hangingPunct="1">
        <a:defRPr sz="144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eg"/><Relationship Id="rId13" Type="http://schemas.openxmlformats.org/officeDocument/2006/relationships/image" Target="../media/image11.jpeg"/><Relationship Id="rId18" Type="http://schemas.openxmlformats.org/officeDocument/2006/relationships/image" Target="../media/image14.jpg"/><Relationship Id="rId3" Type="http://schemas.openxmlformats.org/officeDocument/2006/relationships/hyperlink" Target="https://www.youtube.com/embed/DcNUg5fB8YI" TargetMode="External"/><Relationship Id="rId7" Type="http://schemas.openxmlformats.org/officeDocument/2006/relationships/image" Target="../media/image5.jpeg"/><Relationship Id="rId12" Type="http://schemas.openxmlformats.org/officeDocument/2006/relationships/image" Target="../media/image10.jpeg"/><Relationship Id="rId17" Type="http://schemas.openxmlformats.org/officeDocument/2006/relationships/image" Target="../media/image13.jpeg"/><Relationship Id="rId2" Type="http://schemas.openxmlformats.org/officeDocument/2006/relationships/image" Target="../media/image1.jpg"/><Relationship Id="rId16" Type="http://schemas.openxmlformats.org/officeDocument/2006/relationships/hyperlink" Target="mailto:conniesross@aol.com" TargetMode="External"/><Relationship Id="rId1" Type="http://schemas.openxmlformats.org/officeDocument/2006/relationships/slideLayout" Target="../slideLayouts/slideLayout1.xml"/><Relationship Id="rId6" Type="http://schemas.openxmlformats.org/officeDocument/2006/relationships/image" Target="../media/image4.jpeg"/><Relationship Id="rId11" Type="http://schemas.openxmlformats.org/officeDocument/2006/relationships/image" Target="../media/image9.jpeg"/><Relationship Id="rId5" Type="http://schemas.openxmlformats.org/officeDocument/2006/relationships/image" Target="../media/image3.jpeg"/><Relationship Id="rId15" Type="http://schemas.openxmlformats.org/officeDocument/2006/relationships/hyperlink" Target="mailto:ronnienichols8@aol.com" TargetMode="External"/><Relationship Id="rId10" Type="http://schemas.openxmlformats.org/officeDocument/2006/relationships/image" Target="../media/image8.jpeg"/><Relationship Id="rId4" Type="http://schemas.openxmlformats.org/officeDocument/2006/relationships/image" Target="../media/image2.jpeg"/><Relationship Id="rId9" Type="http://schemas.openxmlformats.org/officeDocument/2006/relationships/image" Target="../media/image7.jpeg"/><Relationship Id="rId14" Type="http://schemas.openxmlformats.org/officeDocument/2006/relationships/image" Target="../media/image12.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rotWithShape="1">
          <a:blip r:embed="rId2">
            <a:extLst>
              <a:ext uri="{28A0092B-C50C-407E-A947-70E740481C1C}">
                <a14:useLocalDpi xmlns:a14="http://schemas.microsoft.com/office/drawing/2010/main" val="0"/>
              </a:ext>
            </a:extLst>
          </a:blip>
          <a:srcRect t="12487" r="2414" b="12713"/>
          <a:stretch/>
        </p:blipFill>
        <p:spPr>
          <a:xfrm>
            <a:off x="1366378" y="0"/>
            <a:ext cx="5948822" cy="3419856"/>
          </a:xfrm>
          <a:prstGeom prst="rect">
            <a:avLst/>
          </a:prstGeom>
          <a:ln>
            <a:noFill/>
          </a:ln>
        </p:spPr>
      </p:pic>
      <p:sp>
        <p:nvSpPr>
          <p:cNvPr id="5" name="Rectangle 4"/>
          <p:cNvSpPr/>
          <p:nvPr/>
        </p:nvSpPr>
        <p:spPr>
          <a:xfrm>
            <a:off x="1366376" y="4020231"/>
            <a:ext cx="5948824" cy="4278094"/>
          </a:xfrm>
          <a:prstGeom prst="rect">
            <a:avLst/>
          </a:prstGeom>
        </p:spPr>
        <p:txBody>
          <a:bodyPr wrap="square" anchor="ctr">
            <a:spAutoFit/>
          </a:bodyPr>
          <a:lstStyle/>
          <a:p>
            <a:pPr algn="ctr"/>
            <a:r>
              <a:rPr lang="en-US" sz="850" dirty="0">
                <a:latin typeface="Adobe Caslon Pro" panose="0205050205050A020403" pitchFamily="18" charset="0"/>
              </a:rPr>
              <a:t>IMPRESSIVE, SINGULAR, HALF-ACRE, SECLUDED LOT ON TWO PRIVATE CUL-DE-SACS IN THE PREFERRED BLUFFS OF TIDEWATER PLANTATION RESORT! Tidewater Plantation is a golf/Intracoastal Waterway/beach community. The Bluffs Section adjoins the Cherry Grove Marsh and peaks at the Atlantic Ocean. This lot is situated on two pine and hardwood cul-de-sacs, one bordering the 14th hole of world-class Tidewater Golf Course, with its picturesque, signature lakefront. The other backs up to buffered land with privacy. That is where this Lot 808 is well situated. Golf course lots may not be fenced, so this huge remarkable lot has many possibilities for enhanced enjoyment, including the possibility of fencing, pool, hot tub, lanai, secret garden and the like, with the approval of the Design Review Board. Other restrictions may apply. Long-term rentals only are allowed on the Bluffs side; so, at this compelling price, flex-building options and low HOAs and taxes, this amazing, rare residential lot is an excellent investment as well as being desirable for building a vacation or permanent home. No flooding ever! There is no time frame to build. Tidewater-approved contractor list available. Approximately 1/2-acre-plus lot: This is a 22,651 sq ft lot with a depth of up to about 239 ft. It has 70' of road frontage. THE BLUFFS OF TIDEWATER IS BEING RAPIDLY BUILT OUT. You must view! In addition to golf and being in an ICW community, Tidewater boasts many other rich, upscale amenities, including owners' beach cabana on the Cherry Grove Beach named the 11th best in the </a:t>
            </a:r>
            <a:r>
              <a:rPr lang="en-US" sz="850" dirty="0" err="1">
                <a:latin typeface="Adobe Caslon Pro" panose="0205050205050A020403" pitchFamily="18" charset="0"/>
              </a:rPr>
              <a:t>natiion</a:t>
            </a:r>
            <a:r>
              <a:rPr lang="en-US" sz="850" dirty="0">
                <a:latin typeface="Adobe Caslon Pro" panose="0205050205050A020403" pitchFamily="18" charset="0"/>
              </a:rPr>
              <a:t>, pools &amp; spas, clay &amp; hard-surface tennis courts, pickle ball, bocce, horseshoes, amenities center, fitness center, driving range and putting green, 24-hour gated manned security, and clubhouse with bar &amp; restaurants. There is even a complimentary gated storage yard for boats, campers, recreational vehicles and the like. The on-site, convenient HOA building has rooms for business and other meetings and events and a lending library. There are many clubs and activities year round. In Tidewater, you can do it all, or just relax in the luxurious Tidewater lifestyle. The Bluffs of Tidewater is contiguous along the Cherry Grove Inlet where the Atlantic Ocean rolls into the marsh. This lot, therefore, is highly sought after by the builder, investor or soon-to-be home-owner who desire to acquire an extraordinary golf/ICW/beach property at today's market prices to be built later. Tidewater itself is on a tree-lined road to oceanfront Anne Tilghman Boyce Coastal Reserve, a nature conservancy, including </a:t>
            </a:r>
            <a:r>
              <a:rPr lang="en-US" sz="850" dirty="0" err="1">
                <a:latin typeface="Adobe Caslon Pro" panose="0205050205050A020403" pitchFamily="18" charset="0"/>
              </a:rPr>
              <a:t>Waties</a:t>
            </a:r>
            <a:r>
              <a:rPr lang="en-US" sz="850" dirty="0">
                <a:latin typeface="Adobe Caslon Pro" panose="0205050205050A020403" pitchFamily="18" charset="0"/>
              </a:rPr>
              <a:t> Island, with access for managed recreational use. Tidewater, a historic plantation, is on an elevated peninsula of live oaks and southern pines between the </a:t>
            </a:r>
            <a:r>
              <a:rPr lang="en-US" sz="850" dirty="0" err="1">
                <a:latin typeface="Adobe Caslon Pro" panose="0205050205050A020403" pitchFamily="18" charset="0"/>
              </a:rPr>
              <a:t>Intracoatal</a:t>
            </a:r>
            <a:r>
              <a:rPr lang="en-US" sz="850" dirty="0">
                <a:latin typeface="Adobe Caslon Pro" panose="0205050205050A020403" pitchFamily="18" charset="0"/>
              </a:rPr>
              <a:t> Waterway and the Cherry Grove Inlet to the Atlantic Ocean. The plantation also preserves the unique look of its own origins. It is close to the beach, shopping, entertainment, medical services, outstanding schools and parks and access to major highways. The jewel in the crown of the development is that private owners' beach cabana on the wide, white sands of the Cherry Grove Beach, just a few minutes drive. This charming lot enjoys a lovely, indigenous peaceful environment, along with the excellent reputation of the Tidewater Golf Course, the Pebble Beach of the East. Tidewater Plantation, in one of the U.S.'s top-5 beach towns, North Myrtle Beach, truly reflects a "way of life." Do not let this singular lot get away. Welcome to the </a:t>
            </a:r>
            <a:r>
              <a:rPr lang="en-US" sz="850" dirty="0" err="1">
                <a:latin typeface="Adobe Caslon Pro" panose="0205050205050A020403" pitchFamily="18" charset="0"/>
              </a:rPr>
              <a:t>the</a:t>
            </a:r>
            <a:r>
              <a:rPr lang="en-US" sz="850" dirty="0">
                <a:latin typeface="Adobe Caslon Pro" panose="0205050205050A020403" pitchFamily="18" charset="0"/>
              </a:rPr>
              <a:t> best of the beach in the Bluffs of Tidewater Resort.</a:t>
            </a:r>
          </a:p>
          <a:p>
            <a:pPr algn="ctr"/>
            <a:endParaRPr lang="en-US" sz="850" dirty="0">
              <a:latin typeface="Adobe Caslon Pro" panose="0205050205050A020403" pitchFamily="18" charset="0"/>
            </a:endParaRPr>
          </a:p>
          <a:p>
            <a:pPr algn="ctr"/>
            <a:r>
              <a:rPr lang="en-US" sz="850" b="1" dirty="0">
                <a:latin typeface="Adobe Caslon Pro" panose="0205050205050A020403" pitchFamily="18" charset="0"/>
              </a:rPr>
              <a:t>Video Tour: </a:t>
            </a:r>
            <a:r>
              <a:rPr lang="en-US" sz="850" b="1" dirty="0">
                <a:latin typeface="Adobe Caslon Pro" panose="0205050205050A020403" pitchFamily="18" charset="0"/>
                <a:hlinkClick r:id="rId3"/>
              </a:rPr>
              <a:t>https://www.youtube.com/embed/DcNUg5fB8YI</a:t>
            </a:r>
            <a:r>
              <a:rPr lang="en-US" sz="850" b="1" dirty="0">
                <a:latin typeface="Adobe Caslon Pro" panose="0205050205050A020403" pitchFamily="18" charset="0"/>
              </a:rPr>
              <a:t> </a:t>
            </a:r>
          </a:p>
        </p:txBody>
      </p:sp>
      <p:sp>
        <p:nvSpPr>
          <p:cNvPr id="23" name="Rectangle 22"/>
          <p:cNvSpPr/>
          <p:nvPr/>
        </p:nvSpPr>
        <p:spPr>
          <a:xfrm>
            <a:off x="1366378" y="3155724"/>
            <a:ext cx="5948821" cy="800219"/>
          </a:xfrm>
          <a:prstGeom prst="rect">
            <a:avLst/>
          </a:prstGeom>
          <a:noFill/>
        </p:spPr>
        <p:txBody>
          <a:bodyPr wrap="square" anchor="ctr">
            <a:spAutoFit/>
          </a:bodyPr>
          <a:lstStyle/>
          <a:p>
            <a:pPr algn="ctr"/>
            <a:r>
              <a:rPr lang="en-US" dirty="0">
                <a:ln w="3175">
                  <a:solidFill>
                    <a:sysClr val="windowText" lastClr="000000"/>
                  </a:solidFill>
                </a:ln>
                <a:solidFill>
                  <a:schemeClr val="bg1"/>
                </a:solidFill>
                <a:latin typeface="Adobe Caslon Pro Bold" panose="0205070206050A020403" pitchFamily="18" charset="0"/>
              </a:rPr>
              <a:t>946  </a:t>
            </a:r>
            <a:r>
              <a:rPr lang="en-US" dirty="0" err="1">
                <a:ln w="3175">
                  <a:solidFill>
                    <a:sysClr val="windowText" lastClr="000000"/>
                  </a:solidFill>
                </a:ln>
                <a:solidFill>
                  <a:schemeClr val="bg1"/>
                </a:solidFill>
                <a:latin typeface="Adobe Caslon Pro Bold" panose="0205070206050A020403" pitchFamily="18" charset="0"/>
              </a:rPr>
              <a:t>Morrall</a:t>
            </a:r>
            <a:r>
              <a:rPr lang="en-US" dirty="0">
                <a:ln w="3175">
                  <a:solidFill>
                    <a:sysClr val="windowText" lastClr="000000"/>
                  </a:solidFill>
                </a:ln>
                <a:solidFill>
                  <a:schemeClr val="bg1"/>
                </a:solidFill>
                <a:latin typeface="Adobe Caslon Pro Bold" panose="0205070206050A020403" pitchFamily="18" charset="0"/>
              </a:rPr>
              <a:t> Dr</a:t>
            </a:r>
            <a:endParaRPr lang="en-US" dirty="0">
              <a:ln w="3175">
                <a:solidFill>
                  <a:sysClr val="windowText" lastClr="000000"/>
                </a:solidFill>
              </a:ln>
              <a:latin typeface="Adobe Caslon Pro Bold" panose="0205070206050A020403" pitchFamily="18" charset="0"/>
            </a:endParaRPr>
          </a:p>
          <a:p>
            <a:pPr algn="ctr"/>
            <a:r>
              <a:rPr lang="en-US" sz="1400" b="1" dirty="0">
                <a:ln w="3175">
                  <a:noFill/>
                </a:ln>
                <a:latin typeface="Adobe Caslon Pro" panose="0205050205050A020403" pitchFamily="18" charset="0"/>
              </a:rPr>
              <a:t>The Bluffs of Tidewater Plantation | North Myrtle Beach SC 29582</a:t>
            </a:r>
            <a:br>
              <a:rPr lang="en-US" sz="1400" b="1" dirty="0">
                <a:ln w="3175">
                  <a:noFill/>
                </a:ln>
                <a:latin typeface="Adobe Caslon Pro" panose="0205050205050A020403" pitchFamily="18" charset="0"/>
              </a:rPr>
            </a:br>
            <a:r>
              <a:rPr lang="en-US" sz="1400" b="1" dirty="0">
                <a:ln w="3175">
                  <a:noFill/>
                </a:ln>
                <a:latin typeface="Adobe Caslon Pro" panose="0205050205050A020403" pitchFamily="18" charset="0"/>
              </a:rPr>
              <a:t>MLS# 2212370 | $129,900</a:t>
            </a:r>
            <a:endParaRPr lang="en-US" sz="1600" b="1" dirty="0">
              <a:ln w="3175">
                <a:noFill/>
              </a:ln>
              <a:latin typeface="Adobe Caslon Pro" panose="0205050205050A020403" pitchFamily="18" charset="0"/>
            </a:endParaRPr>
          </a:p>
        </p:txBody>
      </p:sp>
      <p:pic>
        <p:nvPicPr>
          <p:cNvPr id="12" name="Picture 11"/>
          <p:cNvPicPr>
            <a:picLocks noChangeAspect="1"/>
          </p:cNvPicPr>
          <p:nvPr/>
        </p:nvPicPr>
        <p:blipFill rotWithShape="1">
          <a:blip r:embed="rId4" cstate="print">
            <a:extLst>
              <a:ext uri="{28A0092B-C50C-407E-A947-70E740481C1C}">
                <a14:useLocalDpi xmlns:a14="http://schemas.microsoft.com/office/drawing/2010/main" val="0"/>
              </a:ext>
            </a:extLst>
          </a:blip>
          <a:srcRect l="2984" t="10774" r="2467" b="22948"/>
          <a:stretch/>
        </p:blipFill>
        <p:spPr>
          <a:xfrm>
            <a:off x="0" y="1"/>
            <a:ext cx="1280160" cy="673035"/>
          </a:xfrm>
          <a:prstGeom prst="rect">
            <a:avLst/>
          </a:prstGeom>
          <a:ln>
            <a:solidFill>
              <a:schemeClr val="bg1"/>
            </a:solidFill>
          </a:ln>
          <a:effectLst/>
        </p:spPr>
      </p:pic>
      <p:pic>
        <p:nvPicPr>
          <p:cNvPr id="13" name="Picture 12"/>
          <p:cNvPicPr>
            <a:picLocks noChangeAspect="1"/>
          </p:cNvPicPr>
          <p:nvPr/>
        </p:nvPicPr>
        <p:blipFill rotWithShape="1">
          <a:blip r:embed="rId5" cstate="print">
            <a:extLst>
              <a:ext uri="{28A0092B-C50C-407E-A947-70E740481C1C}">
                <a14:useLocalDpi xmlns:a14="http://schemas.microsoft.com/office/drawing/2010/main" val="0"/>
              </a:ext>
            </a:extLst>
          </a:blip>
          <a:srcRect t="20835" b="20866"/>
          <a:stretch/>
        </p:blipFill>
        <p:spPr>
          <a:xfrm>
            <a:off x="0" y="5839158"/>
            <a:ext cx="1280160" cy="559741"/>
          </a:xfrm>
          <a:prstGeom prst="rect">
            <a:avLst/>
          </a:prstGeom>
          <a:ln>
            <a:solidFill>
              <a:schemeClr val="bg1"/>
            </a:solidFill>
          </a:ln>
          <a:effectLst/>
        </p:spPr>
      </p:pic>
      <p:pic>
        <p:nvPicPr>
          <p:cNvPr id="15" name="Picture 14"/>
          <p:cNvPicPr>
            <a:picLocks noChangeAspect="1"/>
          </p:cNvPicPr>
          <p:nvPr/>
        </p:nvPicPr>
        <p:blipFill rotWithShape="1">
          <a:blip r:embed="rId6" cstate="print">
            <a:extLst>
              <a:ext uri="{28A0092B-C50C-407E-A947-70E740481C1C}">
                <a14:useLocalDpi xmlns:a14="http://schemas.microsoft.com/office/drawing/2010/main" val="0"/>
              </a:ext>
            </a:extLst>
          </a:blip>
          <a:srcRect l="2557" t="9812" r="2293" b="22984"/>
          <a:stretch/>
        </p:blipFill>
        <p:spPr>
          <a:xfrm>
            <a:off x="0" y="864726"/>
            <a:ext cx="1280160" cy="678126"/>
          </a:xfrm>
          <a:prstGeom prst="rect">
            <a:avLst/>
          </a:prstGeom>
          <a:ln>
            <a:solidFill>
              <a:schemeClr val="bg1"/>
            </a:solidFill>
          </a:ln>
          <a:effectLst/>
        </p:spPr>
      </p:pic>
      <p:pic>
        <p:nvPicPr>
          <p:cNvPr id="16" name="Picture 15"/>
          <p:cNvPicPr>
            <a:picLocks noChangeAspect="1"/>
          </p:cNvPicPr>
          <p:nvPr/>
        </p:nvPicPr>
        <p:blipFill rotWithShape="1">
          <a:blip r:embed="rId7" cstate="print">
            <a:extLst>
              <a:ext uri="{28A0092B-C50C-407E-A947-70E740481C1C}">
                <a14:useLocalDpi xmlns:a14="http://schemas.microsoft.com/office/drawing/2010/main" val="0"/>
              </a:ext>
            </a:extLst>
          </a:blip>
          <a:srcRect t="12184" b="13178"/>
          <a:stretch/>
        </p:blipFill>
        <p:spPr>
          <a:xfrm>
            <a:off x="0" y="2653427"/>
            <a:ext cx="1280160" cy="716622"/>
          </a:xfrm>
          <a:prstGeom prst="rect">
            <a:avLst/>
          </a:prstGeom>
          <a:ln>
            <a:solidFill>
              <a:schemeClr val="bg1"/>
            </a:solidFill>
          </a:ln>
          <a:effectLst/>
        </p:spPr>
      </p:pic>
      <p:pic>
        <p:nvPicPr>
          <p:cNvPr id="27" name="Picture 26"/>
          <p:cNvPicPr>
            <a:picLocks noChangeAspect="1"/>
          </p:cNvPicPr>
          <p:nvPr/>
        </p:nvPicPr>
        <p:blipFill rotWithShape="1">
          <a:blip r:embed="rId8" cstate="print">
            <a:extLst>
              <a:ext uri="{28A0092B-C50C-407E-A947-70E740481C1C}">
                <a14:useLocalDpi xmlns:a14="http://schemas.microsoft.com/office/drawing/2010/main" val="0"/>
              </a:ext>
            </a:extLst>
          </a:blip>
          <a:srcRect t="20175" b="21408"/>
          <a:stretch/>
        </p:blipFill>
        <p:spPr>
          <a:xfrm>
            <a:off x="0" y="5086600"/>
            <a:ext cx="1280160" cy="560868"/>
          </a:xfrm>
          <a:prstGeom prst="rect">
            <a:avLst/>
          </a:prstGeom>
          <a:ln>
            <a:solidFill>
              <a:schemeClr val="bg1"/>
            </a:solidFill>
          </a:ln>
          <a:effectLst/>
        </p:spPr>
      </p:pic>
      <p:pic>
        <p:nvPicPr>
          <p:cNvPr id="37" name="Picture 36"/>
          <p:cNvPicPr>
            <a:picLocks noChangeAspect="1"/>
          </p:cNvPicPr>
          <p:nvPr/>
        </p:nvPicPr>
        <p:blipFill rotWithShape="1">
          <a:blip r:embed="rId9" cstate="print">
            <a:extLst>
              <a:ext uri="{28A0092B-C50C-407E-A947-70E740481C1C}">
                <a14:useLocalDpi xmlns:a14="http://schemas.microsoft.com/office/drawing/2010/main" val="0"/>
              </a:ext>
            </a:extLst>
          </a:blip>
          <a:srcRect t="20142" b="19980"/>
          <a:stretch/>
        </p:blipFill>
        <p:spPr>
          <a:xfrm>
            <a:off x="0" y="4320012"/>
            <a:ext cx="1280160" cy="574898"/>
          </a:xfrm>
          <a:prstGeom prst="rect">
            <a:avLst/>
          </a:prstGeom>
          <a:ln>
            <a:solidFill>
              <a:schemeClr val="bg1"/>
            </a:solidFill>
          </a:ln>
          <a:effectLst/>
        </p:spPr>
      </p:pic>
      <p:pic>
        <p:nvPicPr>
          <p:cNvPr id="40" name="Picture 39"/>
          <p:cNvPicPr>
            <a:picLocks noChangeAspect="1"/>
          </p:cNvPicPr>
          <p:nvPr/>
        </p:nvPicPr>
        <p:blipFill rotWithShape="1">
          <a:blip r:embed="rId10" cstate="print">
            <a:extLst>
              <a:ext uri="{28A0092B-C50C-407E-A947-70E740481C1C}">
                <a14:useLocalDpi xmlns:a14="http://schemas.microsoft.com/office/drawing/2010/main" val="0"/>
              </a:ext>
            </a:extLst>
          </a:blip>
          <a:srcRect t="4697" b="5304"/>
          <a:stretch/>
        </p:blipFill>
        <p:spPr>
          <a:xfrm>
            <a:off x="0" y="6590589"/>
            <a:ext cx="1280160" cy="720090"/>
          </a:xfrm>
          <a:prstGeom prst="rect">
            <a:avLst/>
          </a:prstGeom>
          <a:ln>
            <a:solidFill>
              <a:schemeClr val="bg1"/>
            </a:solidFill>
          </a:ln>
          <a:effectLst/>
        </p:spPr>
      </p:pic>
      <p:pic>
        <p:nvPicPr>
          <p:cNvPr id="41" name="Picture 40"/>
          <p:cNvPicPr>
            <a:picLocks noChangeAspect="1"/>
          </p:cNvPicPr>
          <p:nvPr/>
        </p:nvPicPr>
        <p:blipFill rotWithShape="1">
          <a:blip r:embed="rId11" cstate="print">
            <a:extLst>
              <a:ext uri="{28A0092B-C50C-407E-A947-70E740481C1C}">
                <a14:useLocalDpi xmlns:a14="http://schemas.microsoft.com/office/drawing/2010/main" val="0"/>
              </a:ext>
            </a:extLst>
          </a:blip>
          <a:srcRect t="9618" b="10159"/>
          <a:stretch/>
        </p:blipFill>
        <p:spPr>
          <a:xfrm>
            <a:off x="0" y="7502373"/>
            <a:ext cx="1280160" cy="720090"/>
          </a:xfrm>
          <a:prstGeom prst="rect">
            <a:avLst/>
          </a:prstGeom>
          <a:ln>
            <a:solidFill>
              <a:schemeClr val="bg1"/>
            </a:solidFill>
          </a:ln>
          <a:effectLst/>
        </p:spPr>
      </p:pic>
      <p:pic>
        <p:nvPicPr>
          <p:cNvPr id="20" name="Picture 19"/>
          <p:cNvPicPr>
            <a:picLocks noChangeAspect="1"/>
          </p:cNvPicPr>
          <p:nvPr/>
        </p:nvPicPr>
        <p:blipFill rotWithShape="1">
          <a:blip r:embed="rId12" cstate="print">
            <a:extLst>
              <a:ext uri="{28A0092B-C50C-407E-A947-70E740481C1C}">
                <a14:useLocalDpi xmlns:a14="http://schemas.microsoft.com/office/drawing/2010/main" val="0"/>
              </a:ext>
            </a:extLst>
          </a:blip>
          <a:srcRect t="11902" b="12358"/>
          <a:stretch/>
        </p:blipFill>
        <p:spPr>
          <a:xfrm>
            <a:off x="0" y="1734542"/>
            <a:ext cx="1280160" cy="727195"/>
          </a:xfrm>
          <a:prstGeom prst="rect">
            <a:avLst/>
          </a:prstGeom>
          <a:ln>
            <a:solidFill>
              <a:schemeClr val="bg1"/>
            </a:solidFill>
          </a:ln>
          <a:effectLst/>
        </p:spPr>
      </p:pic>
      <p:sp>
        <p:nvSpPr>
          <p:cNvPr id="2" name="Rectangle 1"/>
          <p:cNvSpPr/>
          <p:nvPr/>
        </p:nvSpPr>
        <p:spPr>
          <a:xfrm>
            <a:off x="1366376" y="0"/>
            <a:ext cx="5948824" cy="369332"/>
          </a:xfrm>
          <a:prstGeom prst="rect">
            <a:avLst/>
          </a:prstGeom>
        </p:spPr>
        <p:txBody>
          <a:bodyPr wrap="square">
            <a:spAutoFit/>
          </a:bodyPr>
          <a:lstStyle/>
          <a:p>
            <a:pPr algn="ctr"/>
            <a:r>
              <a:rPr lang="en-US" b="1" i="1" dirty="0">
                <a:ln w="3175">
                  <a:solidFill>
                    <a:sysClr val="windowText" lastClr="000000"/>
                  </a:solidFill>
                </a:ln>
                <a:solidFill>
                  <a:schemeClr val="bg1"/>
                </a:solidFill>
                <a:latin typeface="Gisha" panose="020B0604020202020204" pitchFamily="34" charset="-79"/>
                <a:cs typeface="Gisha" panose="020B0604020202020204" pitchFamily="34" charset="-79"/>
              </a:rPr>
              <a:t>IMPRESSIVE, SINGULAR, HALF-ACRE, SECLUDED LOT</a:t>
            </a:r>
          </a:p>
        </p:txBody>
      </p:sp>
      <p:pic>
        <p:nvPicPr>
          <p:cNvPr id="24" name="Picture 23">
            <a:extLst>
              <a:ext uri="{FF2B5EF4-FFF2-40B4-BE49-F238E27FC236}">
                <a16:creationId xmlns:a16="http://schemas.microsoft.com/office/drawing/2014/main" id="{F98CE27F-2322-493E-83B7-C82A8252018E}"/>
              </a:ext>
            </a:extLst>
          </p:cNvPr>
          <p:cNvPicPr>
            <a:picLocks noChangeAspect="1"/>
          </p:cNvPicPr>
          <p:nvPr/>
        </p:nvPicPr>
        <p:blipFill rotWithShape="1">
          <a:blip r:embed="rId13" cstate="print">
            <a:extLst>
              <a:ext uri="{28A0092B-C50C-407E-A947-70E740481C1C}">
                <a14:useLocalDpi xmlns:a14="http://schemas.microsoft.com/office/drawing/2010/main" val="0"/>
              </a:ext>
            </a:extLst>
          </a:blip>
          <a:srcRect t="20489" b="20500"/>
          <a:stretch/>
        </p:blipFill>
        <p:spPr>
          <a:xfrm>
            <a:off x="0" y="3561739"/>
            <a:ext cx="1280160" cy="566583"/>
          </a:xfrm>
          <a:prstGeom prst="rect">
            <a:avLst/>
          </a:prstGeom>
          <a:ln>
            <a:solidFill>
              <a:schemeClr val="bg1"/>
            </a:solidFill>
          </a:ln>
          <a:effectLst/>
        </p:spPr>
      </p:pic>
      <p:sp>
        <p:nvSpPr>
          <p:cNvPr id="6" name="Arrow: Right 5">
            <a:extLst>
              <a:ext uri="{FF2B5EF4-FFF2-40B4-BE49-F238E27FC236}">
                <a16:creationId xmlns:a16="http://schemas.microsoft.com/office/drawing/2014/main" id="{3A8C887A-A173-4341-80E6-CC29841C7ED2}"/>
              </a:ext>
            </a:extLst>
          </p:cNvPr>
          <p:cNvSpPr/>
          <p:nvPr/>
        </p:nvSpPr>
        <p:spPr>
          <a:xfrm rot="8627667">
            <a:off x="7552440" y="1719637"/>
            <a:ext cx="516616" cy="185393"/>
          </a:xfrm>
          <a:prstGeom prst="rightArrow">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6" name="Picture 25">
            <a:extLst>
              <a:ext uri="{FF2B5EF4-FFF2-40B4-BE49-F238E27FC236}">
                <a16:creationId xmlns:a16="http://schemas.microsoft.com/office/drawing/2014/main" id="{0A37C436-1F62-44E9-BC7F-7CA0D5E325E2}"/>
              </a:ext>
            </a:extLst>
          </p:cNvPr>
          <p:cNvPicPr>
            <a:picLocks noChangeAspect="1"/>
          </p:cNvPicPr>
          <p:nvPr/>
        </p:nvPicPr>
        <p:blipFill>
          <a:blip r:embed="rId14">
            <a:extLst>
              <a:ext uri="{28A0092B-C50C-407E-A947-70E740481C1C}">
                <a14:useLocalDpi xmlns:a14="http://schemas.microsoft.com/office/drawing/2010/main" val="0"/>
              </a:ext>
            </a:extLst>
          </a:blip>
          <a:stretch>
            <a:fillRect/>
          </a:stretch>
        </p:blipFill>
        <p:spPr>
          <a:xfrm>
            <a:off x="3174362" y="8383652"/>
            <a:ext cx="714374" cy="586807"/>
          </a:xfrm>
          <a:prstGeom prst="rect">
            <a:avLst/>
          </a:prstGeom>
        </p:spPr>
      </p:pic>
      <p:sp>
        <p:nvSpPr>
          <p:cNvPr id="29" name="Rectangle 28">
            <a:extLst>
              <a:ext uri="{FF2B5EF4-FFF2-40B4-BE49-F238E27FC236}">
                <a16:creationId xmlns:a16="http://schemas.microsoft.com/office/drawing/2014/main" id="{3004C19A-23B3-4E87-93E1-00C78DE20036}"/>
              </a:ext>
            </a:extLst>
          </p:cNvPr>
          <p:cNvSpPr/>
          <p:nvPr/>
        </p:nvSpPr>
        <p:spPr>
          <a:xfrm>
            <a:off x="4274764" y="8353890"/>
            <a:ext cx="1931374" cy="646331"/>
          </a:xfrm>
          <a:prstGeom prst="rect">
            <a:avLst/>
          </a:prstGeom>
        </p:spPr>
        <p:txBody>
          <a:bodyPr wrap="square">
            <a:spAutoFit/>
          </a:bodyPr>
          <a:lstStyle/>
          <a:p>
            <a:pPr algn="ctr"/>
            <a:r>
              <a:rPr lang="en-US" sz="1400" dirty="0">
                <a:solidFill>
                  <a:srgbClr val="000000"/>
                </a:solidFill>
                <a:latin typeface="Arial" panose="020B0604020202020204" pitchFamily="34" charset="0"/>
              </a:rPr>
              <a:t>Ronnie Nichols</a:t>
            </a:r>
          </a:p>
          <a:p>
            <a:pPr algn="ctr"/>
            <a:r>
              <a:rPr lang="en-US" sz="1100" dirty="0">
                <a:solidFill>
                  <a:srgbClr val="000000"/>
                </a:solidFill>
                <a:latin typeface="Arial" panose="020B0604020202020204" pitchFamily="34" charset="0"/>
              </a:rPr>
              <a:t>Realtor / BIC</a:t>
            </a:r>
          </a:p>
          <a:p>
            <a:pPr algn="ctr"/>
            <a:r>
              <a:rPr lang="en-US" sz="1100" dirty="0">
                <a:solidFill>
                  <a:srgbClr val="000000"/>
                </a:solidFill>
                <a:latin typeface="Arial" panose="020B0604020202020204" pitchFamily="34" charset="0"/>
                <a:hlinkClick r:id="rId15"/>
              </a:rPr>
              <a:t>ronnienichols8@aol.com</a:t>
            </a:r>
            <a:r>
              <a:rPr lang="en-US" sz="1100" dirty="0">
                <a:solidFill>
                  <a:srgbClr val="000000"/>
                </a:solidFill>
                <a:latin typeface="Arial" panose="020B0604020202020204" pitchFamily="34" charset="0"/>
              </a:rPr>
              <a:t> </a:t>
            </a:r>
            <a:endParaRPr lang="en-US" sz="1100" b="0" i="0" dirty="0">
              <a:solidFill>
                <a:srgbClr val="000000"/>
              </a:solidFill>
              <a:effectLst/>
              <a:latin typeface="Arial" panose="020B0604020202020204" pitchFamily="34" charset="0"/>
            </a:endParaRPr>
          </a:p>
        </p:txBody>
      </p:sp>
      <p:sp>
        <p:nvSpPr>
          <p:cNvPr id="31" name="Rectangle 30">
            <a:extLst>
              <a:ext uri="{FF2B5EF4-FFF2-40B4-BE49-F238E27FC236}">
                <a16:creationId xmlns:a16="http://schemas.microsoft.com/office/drawing/2014/main" id="{0BE24EAF-07F1-4CC7-B9F1-1F1114D9B69C}"/>
              </a:ext>
            </a:extLst>
          </p:cNvPr>
          <p:cNvSpPr/>
          <p:nvPr/>
        </p:nvSpPr>
        <p:spPr>
          <a:xfrm>
            <a:off x="874578" y="8353890"/>
            <a:ext cx="1913756" cy="646331"/>
          </a:xfrm>
          <a:prstGeom prst="rect">
            <a:avLst/>
          </a:prstGeom>
        </p:spPr>
        <p:txBody>
          <a:bodyPr wrap="square">
            <a:spAutoFit/>
          </a:bodyPr>
          <a:lstStyle/>
          <a:p>
            <a:pPr algn="ctr"/>
            <a:r>
              <a:rPr lang="en-US" sz="1400" dirty="0">
                <a:solidFill>
                  <a:srgbClr val="000000"/>
                </a:solidFill>
                <a:latin typeface="Arial" panose="020B0604020202020204" pitchFamily="34" charset="0"/>
              </a:rPr>
              <a:t>Connie Ross-Karl</a:t>
            </a:r>
          </a:p>
          <a:p>
            <a:pPr algn="ctr"/>
            <a:r>
              <a:rPr lang="en-US" sz="1100" dirty="0">
                <a:solidFill>
                  <a:srgbClr val="000000"/>
                </a:solidFill>
                <a:latin typeface="Arial" panose="020B0604020202020204" pitchFamily="34" charset="0"/>
              </a:rPr>
              <a:t>702-306-2643</a:t>
            </a:r>
          </a:p>
          <a:p>
            <a:pPr algn="ctr"/>
            <a:r>
              <a:rPr lang="en-US" sz="1100" dirty="0">
                <a:solidFill>
                  <a:srgbClr val="093E6E"/>
                </a:solidFill>
                <a:latin typeface="Arial" panose="020B0604020202020204" pitchFamily="34" charset="0"/>
                <a:hlinkClick r:id="rId16"/>
              </a:rPr>
              <a:t>conniesross@aol.com</a:t>
            </a:r>
            <a:endParaRPr lang="en-US" sz="1100" b="0" i="0" dirty="0">
              <a:solidFill>
                <a:srgbClr val="000000"/>
              </a:solidFill>
              <a:effectLst/>
              <a:latin typeface="Arial" panose="020B0604020202020204" pitchFamily="34" charset="0"/>
            </a:endParaRPr>
          </a:p>
        </p:txBody>
      </p:sp>
      <p:sp>
        <p:nvSpPr>
          <p:cNvPr id="32" name="Rectangle 31">
            <a:extLst>
              <a:ext uri="{FF2B5EF4-FFF2-40B4-BE49-F238E27FC236}">
                <a16:creationId xmlns:a16="http://schemas.microsoft.com/office/drawing/2014/main" id="{1BEA9928-1BB2-4DA9-8BE9-2358656CABA4}"/>
              </a:ext>
            </a:extLst>
          </p:cNvPr>
          <p:cNvSpPr/>
          <p:nvPr/>
        </p:nvSpPr>
        <p:spPr>
          <a:xfrm>
            <a:off x="0" y="8928556"/>
            <a:ext cx="7315199" cy="200055"/>
          </a:xfrm>
          <a:prstGeom prst="rect">
            <a:avLst/>
          </a:prstGeom>
        </p:spPr>
        <p:txBody>
          <a:bodyPr wrap="square">
            <a:spAutoFit/>
          </a:bodyPr>
          <a:lstStyle/>
          <a:p>
            <a:pPr algn="ctr"/>
            <a:r>
              <a:rPr lang="en-US" sz="700" dirty="0">
                <a:solidFill>
                  <a:srgbClr val="000000"/>
                </a:solidFill>
                <a:latin typeface="Arial" panose="020B0604020202020204" pitchFamily="34" charset="0"/>
              </a:rPr>
              <a:t>NEW WAY PROPERTIES MYRTLE BEACH</a:t>
            </a:r>
            <a:r>
              <a:rPr lang="en-US" sz="700" dirty="0">
                <a:solidFill>
                  <a:srgbClr val="093E6E"/>
                </a:solidFill>
                <a:latin typeface="Arial" panose="020B0604020202020204" pitchFamily="34" charset="0"/>
              </a:rPr>
              <a:t> </a:t>
            </a:r>
            <a:endParaRPr lang="en-US" sz="700" dirty="0"/>
          </a:p>
        </p:txBody>
      </p:sp>
      <p:pic>
        <p:nvPicPr>
          <p:cNvPr id="33" name="Picture 32">
            <a:extLst>
              <a:ext uri="{FF2B5EF4-FFF2-40B4-BE49-F238E27FC236}">
                <a16:creationId xmlns:a16="http://schemas.microsoft.com/office/drawing/2014/main" id="{F5B8CFE9-50A7-429E-A622-754C953C0FB0}"/>
              </a:ext>
            </a:extLst>
          </p:cNvPr>
          <p:cNvPicPr>
            <a:picLocks noChangeAspect="1"/>
          </p:cNvPicPr>
          <p:nvPr/>
        </p:nvPicPr>
        <p:blipFill>
          <a:blip r:embed="rId17" cstate="print">
            <a:extLst>
              <a:ext uri="{28A0092B-C50C-407E-A947-70E740481C1C}">
                <a14:useLocalDpi xmlns:a14="http://schemas.microsoft.com/office/drawing/2010/main" val="0"/>
              </a:ext>
            </a:extLst>
          </a:blip>
          <a:srcRect/>
          <a:stretch/>
        </p:blipFill>
        <p:spPr>
          <a:xfrm>
            <a:off x="34514" y="8335974"/>
            <a:ext cx="454036" cy="682162"/>
          </a:xfrm>
          <a:prstGeom prst="rect">
            <a:avLst/>
          </a:prstGeom>
        </p:spPr>
      </p:pic>
      <p:pic>
        <p:nvPicPr>
          <p:cNvPr id="36" name="Picture 35">
            <a:extLst>
              <a:ext uri="{FF2B5EF4-FFF2-40B4-BE49-F238E27FC236}">
                <a16:creationId xmlns:a16="http://schemas.microsoft.com/office/drawing/2014/main" id="{6E87CC5F-4F27-4BC9-9A55-E783C46AC40E}"/>
              </a:ext>
            </a:extLst>
          </p:cNvPr>
          <p:cNvPicPr>
            <a:picLocks noChangeAspect="1"/>
          </p:cNvPicPr>
          <p:nvPr/>
        </p:nvPicPr>
        <p:blipFill>
          <a:blip r:embed="rId18" cstate="print">
            <a:extLst>
              <a:ext uri="{28A0092B-C50C-407E-A947-70E740481C1C}">
                <a14:useLocalDpi xmlns:a14="http://schemas.microsoft.com/office/drawing/2010/main" val="0"/>
              </a:ext>
            </a:extLst>
          </a:blip>
          <a:srcRect/>
          <a:stretch/>
        </p:blipFill>
        <p:spPr>
          <a:xfrm>
            <a:off x="6592166" y="8335974"/>
            <a:ext cx="688520" cy="688520"/>
          </a:xfrm>
          <a:prstGeom prst="rect">
            <a:avLst/>
          </a:prstGeom>
        </p:spPr>
      </p:pic>
    </p:spTree>
    <p:extLst>
      <p:ext uri="{BB962C8B-B14F-4D97-AF65-F5344CB8AC3E}">
        <p14:creationId xmlns:p14="http://schemas.microsoft.com/office/powerpoint/2010/main" val="2703024191"/>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364</TotalTime>
  <Words>738</Words>
  <Application>Microsoft Office PowerPoint</Application>
  <PresentationFormat>Custom</PresentationFormat>
  <Paragraphs>13</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Adobe Caslon Pro</vt:lpstr>
      <vt:lpstr>Adobe Caslon Pro Bold</vt:lpstr>
      <vt:lpstr>Arial</vt:lpstr>
      <vt:lpstr>Calibri</vt:lpstr>
      <vt:lpstr>Calibri Light</vt:lpstr>
      <vt:lpstr>Gisha</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 Thomas Price</dc:creator>
  <cp:lastModifiedBy>A. Thomas Price</cp:lastModifiedBy>
  <cp:revision>47</cp:revision>
  <dcterms:created xsi:type="dcterms:W3CDTF">2016-01-18T21:52:04Z</dcterms:created>
  <dcterms:modified xsi:type="dcterms:W3CDTF">2022-06-03T11:00:07Z</dcterms:modified>
</cp:coreProperties>
</file>