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6" d="100"/>
          <a:sy n="56" d="100"/>
        </p:scale>
        <p:origin x="2664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" Type="http://schemas.openxmlformats.org/officeDocument/2006/relationships/image" Target="../media/image1.jp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6868732" cy="4572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6435" y="381000"/>
            <a:ext cx="2431926" cy="155415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9524" y="3013910"/>
            <a:ext cx="6867524" cy="719890"/>
          </a:xfrm>
        </p:spPr>
        <p:txBody>
          <a:bodyPr anchor="b">
            <a:noAutofit/>
          </a:bodyPr>
          <a:lstStyle/>
          <a:p>
            <a:pPr algn="r"/>
            <a:r>
              <a:rPr lang="en-US" sz="1600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JUST REDUCED * ALMOST </a:t>
            </a:r>
            <a:r>
              <a:rPr lang="en-US" sz="1600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3000SF * MASTER DOWN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642861"/>
            <a:ext cx="6858000" cy="2809803"/>
          </a:xfrm>
        </p:spPr>
        <p:txBody>
          <a:bodyPr anchor="ctr">
            <a:noAutofit/>
          </a:bodyPr>
          <a:lstStyle/>
          <a:p>
            <a:r>
              <a:rPr lang="en-US" sz="1200" b="1" i="1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Paddock Point is a serene neighborhood </a:t>
            </a:r>
            <a:r>
              <a:rPr lang="en-US" sz="1200" b="1" i="1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enclave - away </a:t>
            </a:r>
            <a:r>
              <a:rPr lang="en-US" sz="1200" b="1" i="1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from busy, noisy </a:t>
            </a:r>
            <a:r>
              <a:rPr lang="en-US" sz="1200" b="1" i="1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highways - in </a:t>
            </a:r>
            <a:r>
              <a:rPr lang="en-US" sz="1200" b="1" i="1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a local country setting &amp; close to a nice neighboring Equestrian </a:t>
            </a:r>
            <a:r>
              <a:rPr lang="en-US" sz="1200" b="1" i="1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Center.</a:t>
            </a:r>
          </a:p>
          <a:p>
            <a:endParaRPr lang="en-US" sz="12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You'll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find an abundance of green space surrounding the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neighborhood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&amp; even a neighborhood play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park. This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home is on one of the largest </a:t>
            </a:r>
            <a:r>
              <a:rPr lang="en-US" sz="1200" dirty="0" err="1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homesites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 overlooking a natural area w/lagoon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views. Also floor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plan is open &amp;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spacious.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Extra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wide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hallways with Master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suite on the main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level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Upstairs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is a large open lounging/TV/homework space and 4 good sized BRs plus 2 full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baths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Special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features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include: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glass front cabinets, modern appliances in kitchen, tons of counter space, HYBRID H20 HEATER, tile kitchen &amp; baths, GORGEOUS WOOD FLOORS &amp; lots of storage! </a:t>
            </a:r>
            <a:endParaRPr lang="en-US" sz="1200" dirty="0" smtClean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One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of the nicest homes under $250K--a great home for ALL! </a:t>
            </a:r>
            <a:endParaRPr lang="en-US" sz="1200" dirty="0" smtClean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endParaRPr lang="en-US" sz="12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200" b="1" i="1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Ask </a:t>
            </a:r>
            <a:r>
              <a:rPr lang="en-US" sz="1200" b="1" i="1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your agent to set up your viewing today!</a:t>
            </a:r>
            <a:endParaRPr lang="en-US" sz="1100" b="1" i="1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0" y="9525"/>
            <a:ext cx="2971800" cy="117157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9472 Falling Embers </a:t>
            </a:r>
            <a:r>
              <a:rPr lang="en-US" sz="2000" dirty="0" smtClean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Lane</a:t>
            </a:r>
          </a:p>
          <a:p>
            <a:pPr algn="l"/>
            <a:r>
              <a:rPr lang="en-US" sz="1600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Paddock Pointe</a:t>
            </a:r>
          </a:p>
          <a:p>
            <a:pPr algn="l"/>
            <a:r>
              <a:rPr lang="en-US" sz="1600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Ladson, SC 29456</a:t>
            </a:r>
          </a:p>
          <a:p>
            <a:pPr algn="l"/>
            <a:r>
              <a:rPr lang="en-US" sz="1600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MLS# 16010016</a:t>
            </a:r>
          </a:p>
          <a:p>
            <a:pPr algn="l"/>
            <a:r>
              <a:rPr lang="en-US" sz="1600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$</a:t>
            </a:r>
            <a:r>
              <a:rPr lang="en-US" sz="1600" dirty="0" smtClean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235,000</a:t>
            </a:r>
            <a:endParaRPr lang="en-US" sz="1600" i="1" dirty="0">
              <a:solidFill>
                <a:schemeClr val="tx2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5749" y="8360827"/>
            <a:ext cx="896542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0" y="8257451"/>
            <a:ext cx="6858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Sheila Romanosky</a:t>
            </a:r>
          </a:p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(843) 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224-0242</a:t>
            </a:r>
          </a:p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sromanosky@carolinaone.com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3772" y="8360439"/>
            <a:ext cx="686577" cy="68657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0312" y="7500737"/>
            <a:ext cx="1078992" cy="71820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5020" y="7500737"/>
            <a:ext cx="1079698" cy="71867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666" y="7500737"/>
            <a:ext cx="1079698" cy="718674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7252" y="7500737"/>
            <a:ext cx="1079698" cy="718674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97" y="7500737"/>
            <a:ext cx="1081875" cy="718432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4897" y="7500737"/>
            <a:ext cx="1076819" cy="72348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32529"/>
            <a:ext cx="2022894" cy="1349649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18900000" algn="bl" rotWithShape="0">
              <a:prstClr val="black">
                <a:alpha val="70000"/>
              </a:prst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4903" y="3804661"/>
            <a:ext cx="1086918" cy="72348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3217" y="3804661"/>
            <a:ext cx="1079698" cy="718674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9060" y="3804661"/>
            <a:ext cx="1079698" cy="718674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7966" y="3804661"/>
            <a:ext cx="1079698" cy="718674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97" y="3804661"/>
            <a:ext cx="1081875" cy="723481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3811" y="3804661"/>
            <a:ext cx="1078992" cy="723481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161914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186</Words>
  <Application>Microsoft Office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Trebuchet MS</vt:lpstr>
      <vt:lpstr>Wingdings</vt:lpstr>
      <vt:lpstr>Office Theme</vt:lpstr>
      <vt:lpstr>JUST REDUCED * ALMOST 3000SF * MASTER DOWN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Ashley Gem</dc:title>
  <dc:creator>CVH360</dc:creator>
  <cp:lastModifiedBy>A. Thomas Price</cp:lastModifiedBy>
  <cp:revision>25</cp:revision>
  <dcterms:created xsi:type="dcterms:W3CDTF">2006-08-16T00:00:00Z</dcterms:created>
  <dcterms:modified xsi:type="dcterms:W3CDTF">2016-05-09T14:59:10Z</dcterms:modified>
</cp:coreProperties>
</file>