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88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7973" y="6126480"/>
            <a:ext cx="7553657" cy="2734568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RARE OPPORTUNITY and PRICED TO SELL for this updated and renovated home sitting on almost an acre(.84) on a tidal creek w/access to the Stono River! Nature at its best with beautiful large oak trees throughout the property providing tranquility and privacy. Many updates to include Architectural Shingle Roof-2016, HVAC incl. Ductwork-2016, Low-e Insulated Windows and Sliding Glass Door to Screen Porch-2017, </a:t>
            </a:r>
            <a:r>
              <a:rPr lang="en-US" sz="15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Pex</a:t>
            </a:r>
            <a:r>
              <a:rPr lang="en-US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 Plumbing-2016, Wiring updated-2016, Carpet and Laminate-2019, Freshly painted, Sump Pump-2017, New Vapor Barrier and Lighting in crawl space-11/2019. Roof has rubberized/ice shield adhesive under the shingles for added durability.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9753600"/>
            <a:ext cx="8229600" cy="274320"/>
          </a:xfrm>
          <a:prstGeom prst="rect">
            <a:avLst/>
          </a:prstGeom>
          <a:solidFill>
            <a:srgbClr val="BEA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of Summerville | 118 W Richardson Ave | 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0002" y="8839200"/>
            <a:ext cx="350519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Beth Mandell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M 803-463-7734 | O 843-871-2121 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bmandell@century21properties.com</a:t>
            </a:r>
          </a:p>
          <a:p>
            <a:pPr algn="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www.bestcarolinahomedeals.com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4704E30-01AB-4A37-BD30-558E0935BED8}"/>
              </a:ext>
            </a:extLst>
          </p:cNvPr>
          <p:cNvGrpSpPr/>
          <p:nvPr/>
        </p:nvGrpSpPr>
        <p:grpSpPr>
          <a:xfrm>
            <a:off x="0" y="-7694"/>
            <a:ext cx="8229600" cy="677108"/>
            <a:chOff x="0" y="-7694"/>
            <a:chExt cx="7772400" cy="677108"/>
          </a:xfrm>
        </p:grpSpPr>
        <p:sp>
          <p:nvSpPr>
            <p:cNvPr id="6" name="Rectangle 5"/>
            <p:cNvSpPr/>
            <p:nvPr/>
          </p:nvSpPr>
          <p:spPr>
            <a:xfrm>
              <a:off x="0" y="36984"/>
              <a:ext cx="7772400" cy="587752"/>
            </a:xfrm>
            <a:prstGeom prst="rect">
              <a:avLst/>
            </a:prstGeom>
            <a:solidFill>
              <a:srgbClr val="BEAF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-7694"/>
              <a:ext cx="7772400" cy="67710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21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950 Brownswood Road </a:t>
              </a:r>
            </a:p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Pt Hickory Hill | Johns Island, SC 29455 | MLS# 19033602 | $259,900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216" y="9014392"/>
            <a:ext cx="1685499" cy="5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 descr="http://photos.flexmls.com/chs/20141006170353314199000000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73"/>
          <a:stretch/>
        </p:blipFill>
        <p:spPr bwMode="auto">
          <a:xfrm>
            <a:off x="7315201" y="8879076"/>
            <a:ext cx="615899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1"/>
          <a:stretch/>
        </p:blipFill>
        <p:spPr>
          <a:xfrm>
            <a:off x="2771990" y="834789"/>
            <a:ext cx="5119052" cy="3811248"/>
          </a:xfrm>
          <a:prstGeom prst="rect">
            <a:avLst/>
          </a:prstGeom>
          <a:ln>
            <a:solidFill>
              <a:srgbClr val="BEAF87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7970" y="3525153"/>
            <a:ext cx="840662" cy="1120883"/>
          </a:xfrm>
          <a:prstGeom prst="rect">
            <a:avLst/>
          </a:prstGeom>
          <a:ln>
            <a:solidFill>
              <a:srgbClr val="BEAF87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7970" y="4871117"/>
            <a:ext cx="840929" cy="1121239"/>
          </a:xfrm>
          <a:prstGeom prst="rect">
            <a:avLst/>
          </a:prstGeom>
          <a:ln>
            <a:solidFill>
              <a:srgbClr val="BEAF87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7970" y="834788"/>
            <a:ext cx="840077" cy="1120103"/>
          </a:xfrm>
          <a:prstGeom prst="rect">
            <a:avLst/>
          </a:prstGeom>
          <a:ln>
            <a:solidFill>
              <a:srgbClr val="BEAF87"/>
            </a:solidFill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85178" y="4871117"/>
            <a:ext cx="839761" cy="1119682"/>
          </a:xfrm>
          <a:prstGeom prst="rect">
            <a:avLst/>
          </a:prstGeom>
          <a:ln>
            <a:solidFill>
              <a:srgbClr val="BEAF87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96532" y="4871117"/>
            <a:ext cx="1494510" cy="1120883"/>
          </a:xfrm>
          <a:prstGeom prst="rect">
            <a:avLst/>
          </a:prstGeom>
          <a:ln>
            <a:solidFill>
              <a:srgbClr val="BEAF87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62158" y="4871117"/>
            <a:ext cx="840077" cy="1120103"/>
          </a:xfrm>
          <a:prstGeom prst="rect">
            <a:avLst/>
          </a:prstGeom>
          <a:ln>
            <a:solidFill>
              <a:srgbClr val="BEAF87"/>
            </a:solidFill>
          </a:ln>
        </p:spPr>
      </p:pic>
      <p:sp>
        <p:nvSpPr>
          <p:cNvPr id="14" name="Rectangle 13"/>
          <p:cNvSpPr/>
          <p:nvPr/>
        </p:nvSpPr>
        <p:spPr>
          <a:xfrm>
            <a:off x="2771989" y="4122817"/>
            <a:ext cx="51196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Just Listed!!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46064493-AD08-410E-8C50-30F90A26F3E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0490" y="834788"/>
            <a:ext cx="840077" cy="1120102"/>
          </a:xfrm>
          <a:prstGeom prst="rect">
            <a:avLst/>
          </a:prstGeom>
          <a:ln>
            <a:solidFill>
              <a:srgbClr val="BEAF87"/>
            </a:solidFill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74352E2-0584-4842-A661-51D23100184D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7970" y="2179971"/>
            <a:ext cx="840077" cy="1120102"/>
          </a:xfrm>
          <a:prstGeom prst="rect">
            <a:avLst/>
          </a:prstGeom>
          <a:ln>
            <a:solidFill>
              <a:srgbClr val="BEAF87"/>
            </a:solidFill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8AA9F761-AC67-4DEE-90B2-3EC582C37A1D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0490" y="2179971"/>
            <a:ext cx="840077" cy="1120102"/>
          </a:xfrm>
          <a:prstGeom prst="rect">
            <a:avLst/>
          </a:prstGeom>
          <a:ln>
            <a:solidFill>
              <a:srgbClr val="BEAF87"/>
            </a:solidFill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D5D1592-B4A4-4DC2-ABD7-C408FAEA8004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0490" y="3525154"/>
            <a:ext cx="840662" cy="1120882"/>
          </a:xfrm>
          <a:prstGeom prst="rect">
            <a:avLst/>
          </a:prstGeom>
          <a:ln>
            <a:solidFill>
              <a:srgbClr val="BEAF87"/>
            </a:solidFill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6E85869-F123-4520-B887-251FB5D161D5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0490" y="4871117"/>
            <a:ext cx="840077" cy="1120102"/>
          </a:xfrm>
          <a:prstGeom prst="rect">
            <a:avLst/>
          </a:prstGeom>
          <a:ln>
            <a:solidFill>
              <a:srgbClr val="BEAF87"/>
            </a:solidFill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9CE2670-FE12-4C25-BF82-700623405E40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73826" y="4871117"/>
            <a:ext cx="839761" cy="1119681"/>
          </a:xfrm>
          <a:prstGeom prst="rect">
            <a:avLst/>
          </a:prstGeom>
          <a:ln>
            <a:solidFill>
              <a:srgbClr val="BEAF87"/>
            </a:solidFill>
          </a:ln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167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56</cp:revision>
  <dcterms:created xsi:type="dcterms:W3CDTF">2006-08-16T00:00:00Z</dcterms:created>
  <dcterms:modified xsi:type="dcterms:W3CDTF">2019-12-13T16:44:32Z</dcterms:modified>
</cp:coreProperties>
</file>