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2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gif"/><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1514" t="1992" r="1514" b="11883"/>
          <a:stretch/>
        </p:blipFill>
        <p:spPr>
          <a:xfrm>
            <a:off x="1104900" y="752594"/>
            <a:ext cx="5562600" cy="3705225"/>
          </a:xfrm>
          <a:prstGeom prst="rect">
            <a:avLst/>
          </a:prstGeom>
          <a:ln>
            <a:no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10160" y="15240"/>
            <a:ext cx="7752080" cy="670560"/>
          </a:xfrm>
        </p:spPr>
        <p:txBody>
          <a:bodyPr>
            <a:noAutofit/>
          </a:bodyPr>
          <a:lstStyle/>
          <a:p>
            <a:r>
              <a:rPr lang="en-US" sz="3200" i="1" dirty="0">
                <a:effectLst>
                  <a:outerShdw blurRad="38100" dist="38100" dir="2700000" algn="tl">
                    <a:srgbClr val="000000">
                      <a:alpha val="43137"/>
                    </a:srgbClr>
                  </a:outerShdw>
                </a:effectLst>
                <a:latin typeface="Goudy Old Style" panose="02020502050305020303" pitchFamily="18" charset="0"/>
              </a:rPr>
              <a:t>Start your own business here!!</a:t>
            </a:r>
          </a:p>
        </p:txBody>
      </p:sp>
      <p:sp>
        <p:nvSpPr>
          <p:cNvPr id="3" name="Subtitle 2"/>
          <p:cNvSpPr>
            <a:spLocks noGrp="1"/>
          </p:cNvSpPr>
          <p:nvPr>
            <p:ph type="subTitle" idx="1"/>
          </p:nvPr>
        </p:nvSpPr>
        <p:spPr>
          <a:xfrm>
            <a:off x="0" y="5514737"/>
            <a:ext cx="7772400" cy="990600"/>
          </a:xfrm>
        </p:spPr>
        <p:txBody>
          <a:bodyPr anchor="ctr">
            <a:noAutofit/>
          </a:bodyPr>
          <a:lstStyle/>
          <a:p>
            <a:r>
              <a:rPr lang="en-US" sz="1200" dirty="0">
                <a:solidFill>
                  <a:schemeClr val="tx2">
                    <a:lumMod val="10000"/>
                  </a:schemeClr>
                </a:solidFill>
                <a:latin typeface="Goudy Old Style" panose="02020502050305020303" pitchFamily="18" charset="0"/>
              </a:rPr>
              <a:t>Zoned Commercial and Residential. </a:t>
            </a:r>
            <a:r>
              <a:rPr lang="en-US" sz="1200" dirty="0" smtClean="0">
                <a:solidFill>
                  <a:schemeClr val="tx2">
                    <a:lumMod val="10000"/>
                  </a:schemeClr>
                </a:solidFill>
                <a:latin typeface="Goudy Old Style" panose="02020502050305020303" pitchFamily="18" charset="0"/>
              </a:rPr>
              <a:t>You </a:t>
            </a:r>
            <a:r>
              <a:rPr lang="en-US" sz="1200" dirty="0">
                <a:solidFill>
                  <a:schemeClr val="tx2">
                    <a:lumMod val="10000"/>
                  </a:schemeClr>
                </a:solidFill>
                <a:latin typeface="Goudy Old Style" panose="02020502050305020303" pitchFamily="18" charset="0"/>
              </a:rPr>
              <a:t>can live/work on this property. Many options for this .68 acres property. A car lot, a business office, a work shop, a bakery, a daycare. Or start from scratch and build what you want. So many opportunity and the location is a no brainer. On a main </a:t>
            </a:r>
            <a:r>
              <a:rPr lang="en-US" sz="1200" dirty="0" smtClean="0">
                <a:solidFill>
                  <a:schemeClr val="tx2">
                    <a:lumMod val="10000"/>
                  </a:schemeClr>
                </a:solidFill>
                <a:latin typeface="Goudy Old Style" panose="02020502050305020303" pitchFamily="18" charset="0"/>
              </a:rPr>
              <a:t>road </a:t>
            </a:r>
            <a:r>
              <a:rPr lang="en-US" sz="1200" dirty="0">
                <a:solidFill>
                  <a:schemeClr val="tx2">
                    <a:lumMod val="10000"/>
                  </a:schemeClr>
                </a:solidFill>
                <a:latin typeface="Goudy Old Style" panose="02020502050305020303" pitchFamily="18" charset="0"/>
              </a:rPr>
              <a:t>easily accessed from Hwy 176 and 17A. There is so much you could do with this space you must come check it out for yourself. Get this property before its gone.</a:t>
            </a:r>
          </a:p>
        </p:txBody>
      </p:sp>
      <p:sp>
        <p:nvSpPr>
          <p:cNvPr id="16" name="Rectangle 15"/>
          <p:cNvSpPr/>
          <p:nvPr/>
        </p:nvSpPr>
        <p:spPr>
          <a:xfrm>
            <a:off x="0" y="4524613"/>
            <a:ext cx="7772400" cy="923330"/>
          </a:xfrm>
          <a:prstGeom prst="rect">
            <a:avLst/>
          </a:prstGeom>
          <a:noFill/>
        </p:spPr>
        <p:txBody>
          <a:bodyPr wrap="square" anchor="b">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951 St James Avenue</a:t>
            </a:r>
          </a:p>
          <a:p>
            <a:pPr algn="ct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Summerville, SC 29483 | MLS# 15002156 | $225,000</a:t>
            </a:r>
          </a:p>
        </p:txBody>
      </p:sp>
      <p:sp>
        <p:nvSpPr>
          <p:cNvPr id="17" name="Rectangle 16"/>
          <p:cNvSpPr/>
          <p:nvPr/>
        </p:nvSpPr>
        <p:spPr>
          <a:xfrm>
            <a:off x="0" y="8991600"/>
            <a:ext cx="7772400" cy="1015663"/>
          </a:xfrm>
          <a:prstGeom prst="rect">
            <a:avLst/>
          </a:prstGeom>
        </p:spPr>
        <p:txBody>
          <a:bodyPr wrap="square">
            <a:spAutoFit/>
          </a:bodyPr>
          <a:lstStyle/>
          <a:p>
            <a:pPr algn="ctr"/>
            <a:r>
              <a:rPr lang="en-US" sz="1200" b="1" dirty="0" err="1">
                <a:solidFill>
                  <a:schemeClr val="tx2">
                    <a:lumMod val="10000"/>
                  </a:schemeClr>
                </a:solidFill>
                <a:latin typeface="Baskerville Old Face" panose="02020602080505020303" pitchFamily="18" charset="0"/>
              </a:rPr>
              <a:t>Carmilla</a:t>
            </a:r>
            <a:r>
              <a:rPr lang="en-US" sz="1200" b="1" dirty="0">
                <a:solidFill>
                  <a:schemeClr val="tx2">
                    <a:lumMod val="10000"/>
                  </a:schemeClr>
                </a:solidFill>
                <a:latin typeface="Baskerville Old Face" panose="02020602080505020303" pitchFamily="18" charset="0"/>
              </a:rPr>
              <a:t> Brown, </a:t>
            </a:r>
            <a:r>
              <a:rPr lang="en-US" sz="1200" b="1" dirty="0" smtClean="0">
                <a:solidFill>
                  <a:schemeClr val="tx2">
                    <a:lumMod val="10000"/>
                  </a:schemeClr>
                </a:solidFill>
                <a:latin typeface="Baskerville Old Face" panose="02020602080505020303" pitchFamily="18" charset="0"/>
              </a:rPr>
              <a:t>REALTOR</a:t>
            </a:r>
            <a:br>
              <a:rPr lang="en-US" sz="1200" b="1" dirty="0" smtClean="0">
                <a:solidFill>
                  <a:schemeClr val="tx2">
                    <a:lumMod val="10000"/>
                  </a:schemeClr>
                </a:solidFill>
                <a:latin typeface="Baskerville Old Face" panose="02020602080505020303" pitchFamily="18" charset="0"/>
              </a:rPr>
            </a:br>
            <a:r>
              <a:rPr lang="en-US" sz="1200" dirty="0">
                <a:solidFill>
                  <a:schemeClr val="tx2">
                    <a:lumMod val="10000"/>
                  </a:schemeClr>
                </a:solidFill>
                <a:latin typeface="Baskerville Old Face" panose="02020602080505020303" pitchFamily="18" charset="0"/>
              </a:rPr>
              <a:t>Office - (843) 416-2000</a:t>
            </a:r>
          </a:p>
          <a:p>
            <a:pPr algn="ctr"/>
            <a:r>
              <a:rPr lang="en-US" sz="1200" dirty="0">
                <a:solidFill>
                  <a:schemeClr val="tx2">
                    <a:lumMod val="10000"/>
                  </a:schemeClr>
                </a:solidFill>
                <a:latin typeface="Baskerville Old Face" panose="02020602080505020303" pitchFamily="18" charset="0"/>
              </a:rPr>
              <a:t>Mobile - (843) 926-2007</a:t>
            </a:r>
            <a:r>
              <a:rPr lang="en-US" sz="1200" dirty="0" smtClean="0">
                <a:solidFill>
                  <a:schemeClr val="tx2">
                    <a:lumMod val="10000"/>
                  </a:schemeClr>
                </a:solidFill>
                <a:latin typeface="Baskerville Old Face" panose="02020602080505020303" pitchFamily="18" charset="0"/>
              </a:rPr>
              <a:t/>
            </a:r>
            <a:br>
              <a:rPr lang="en-US" sz="1200" dirty="0" smtClean="0">
                <a:solidFill>
                  <a:schemeClr val="tx2">
                    <a:lumMod val="10000"/>
                  </a:schemeClr>
                </a:solidFill>
                <a:latin typeface="Baskerville Old Face" panose="02020602080505020303" pitchFamily="18" charset="0"/>
              </a:rPr>
            </a:br>
            <a:r>
              <a:rPr lang="en-US" sz="1200" dirty="0">
                <a:solidFill>
                  <a:schemeClr val="tx2">
                    <a:lumMod val="10000"/>
                  </a:schemeClr>
                </a:solidFill>
                <a:latin typeface="Baskerville Old Face" panose="02020602080505020303" pitchFamily="18" charset="0"/>
              </a:rPr>
              <a:t>crbrownrealestate@gmail.com</a:t>
            </a:r>
          </a:p>
          <a:p>
            <a:pPr algn="ctr"/>
            <a:r>
              <a:rPr lang="en-US" sz="1200" dirty="0">
                <a:solidFill>
                  <a:schemeClr val="tx2">
                    <a:lumMod val="10000"/>
                  </a:schemeClr>
                </a:solidFill>
                <a:latin typeface="Baskerville Old Face" panose="02020602080505020303" pitchFamily="18" charset="0"/>
              </a:rPr>
              <a:t>http://</a:t>
            </a:r>
            <a:r>
              <a:rPr lang="en-US" sz="1200" dirty="0" smtClean="0">
                <a:solidFill>
                  <a:schemeClr val="tx2">
                    <a:lumMod val="10000"/>
                  </a:schemeClr>
                </a:solidFill>
                <a:latin typeface="Baskerville Old Face" panose="02020602080505020303" pitchFamily="18" charset="0"/>
              </a:rPr>
              <a:t>yourcharlestonnewhome.realtyincharleston.com</a:t>
            </a:r>
            <a:endParaRPr lang="en-US" sz="1000" dirty="0" smtClean="0">
              <a:solidFill>
                <a:schemeClr val="tx2">
                  <a:lumMod val="10000"/>
                </a:schemeClr>
              </a:solidFill>
              <a:latin typeface="Baskerville Old Face" panose="02020602080505020303" pitchFamily="18" charset="0"/>
            </a:endParaRPr>
          </a:p>
        </p:txBody>
      </p:sp>
      <p:pic>
        <p:nvPicPr>
          <p:cNvPr id="1026"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9286"/>
          <a:stretch/>
        </p:blipFill>
        <p:spPr bwMode="auto">
          <a:xfrm>
            <a:off x="6855769" y="8991600"/>
            <a:ext cx="753841" cy="1025762"/>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54794" y="8898925"/>
            <a:ext cx="785812" cy="71437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p:cNvPicPr>
            <a:picLocks noChangeAspect="1"/>
          </p:cNvPicPr>
          <p:nvPr/>
        </p:nvPicPr>
        <p:blipFill rotWithShape="1">
          <a:blip r:embed="rId6">
            <a:extLst>
              <a:ext uri="{28A0092B-C50C-407E-A947-70E740481C1C}">
                <a14:useLocalDpi xmlns:a14="http://schemas.microsoft.com/office/drawing/2010/main" val="0"/>
              </a:ext>
            </a:extLst>
          </a:blip>
          <a:srcRect l="1414" t="11825" r="1799" b="24679"/>
          <a:stretch/>
        </p:blipFill>
        <p:spPr>
          <a:xfrm>
            <a:off x="1495425" y="6572131"/>
            <a:ext cx="4781550" cy="2352675"/>
          </a:xfrm>
          <a:prstGeom prst="rect">
            <a:avLst/>
          </a:prstGeom>
          <a:ln>
            <a:noFill/>
          </a:ln>
          <a:effectLst>
            <a:outerShdw blurRad="63500" sx="102000" sy="102000" algn="ctr" rotWithShape="0">
              <a:prstClr val="black">
                <a:alpha val="40000"/>
              </a:prstClr>
            </a:outerShdw>
          </a:effectLst>
        </p:spPr>
      </p:pic>
      <p:sp>
        <p:nvSpPr>
          <p:cNvPr id="4" name="Rectangle 3"/>
          <p:cNvSpPr/>
          <p:nvPr/>
        </p:nvSpPr>
        <p:spPr>
          <a:xfrm>
            <a:off x="1" y="9550569"/>
            <a:ext cx="1295399" cy="5078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a:t>
            </a:r>
            <a:r>
              <a:rPr lang="en-US" sz="900" dirty="0" smtClean="0">
                <a:solidFill>
                  <a:schemeClr val="tx2">
                    <a:lumMod val="10000"/>
                  </a:schemeClr>
                </a:solidFill>
                <a:latin typeface="Baskerville Old Face" panose="02020602080505020303" pitchFamily="18" charset="0"/>
              </a:rPr>
              <a:t>Realty</a:t>
            </a:r>
            <a:br>
              <a:rPr lang="en-US" sz="900" dirty="0" smtClean="0">
                <a:solidFill>
                  <a:schemeClr val="tx2">
                    <a:lumMod val="10000"/>
                  </a:schemeClr>
                </a:solidFill>
                <a:latin typeface="Baskerville Old Face" panose="02020602080505020303" pitchFamily="18" charset="0"/>
              </a:rPr>
            </a:br>
            <a:r>
              <a:rPr lang="en-US" sz="900" dirty="0" smtClean="0">
                <a:solidFill>
                  <a:schemeClr val="tx2">
                    <a:lumMod val="10000"/>
                  </a:schemeClr>
                </a:solidFill>
                <a:latin typeface="Baskerville Old Face" panose="02020602080505020303" pitchFamily="18" charset="0"/>
              </a:rPr>
              <a:t>496 </a:t>
            </a:r>
            <a:r>
              <a:rPr lang="en-US" sz="900" dirty="0" err="1">
                <a:solidFill>
                  <a:schemeClr val="tx2">
                    <a:lumMod val="10000"/>
                  </a:schemeClr>
                </a:solidFill>
                <a:latin typeface="Baskerville Old Face" panose="02020602080505020303" pitchFamily="18" charset="0"/>
              </a:rPr>
              <a:t>Bramson</a:t>
            </a:r>
            <a:r>
              <a:rPr lang="en-US" sz="900" dirty="0">
                <a:solidFill>
                  <a:schemeClr val="tx2">
                    <a:lumMod val="10000"/>
                  </a:schemeClr>
                </a:solidFill>
                <a:latin typeface="Baskerville Old Face" panose="02020602080505020303" pitchFamily="18" charset="0"/>
              </a:rPr>
              <a:t> Ct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a:t>
            </a:r>
            <a:r>
              <a:rPr lang="en-US" sz="900" dirty="0" smtClean="0">
                <a:solidFill>
                  <a:schemeClr val="tx2">
                    <a:lumMod val="10000"/>
                  </a:schemeClr>
                </a:solidFill>
                <a:latin typeface="Baskerville Old Face" panose="02020602080505020303" pitchFamily="18" charset="0"/>
              </a:rPr>
              <a:t>200</a:t>
            </a:r>
            <a:br>
              <a:rPr lang="en-US" sz="900" dirty="0" smtClean="0">
                <a:solidFill>
                  <a:schemeClr val="tx2">
                    <a:lumMod val="10000"/>
                  </a:schemeClr>
                </a:solidFill>
                <a:latin typeface="Baskerville Old Face" panose="02020602080505020303" pitchFamily="18" charset="0"/>
              </a:rPr>
            </a:br>
            <a:r>
              <a:rPr lang="en-US" sz="900" dirty="0" smtClean="0">
                <a:solidFill>
                  <a:schemeClr val="tx2">
                    <a:lumMod val="10000"/>
                  </a:schemeClr>
                </a:solidFill>
                <a:latin typeface="Baskerville Old Face" panose="02020602080505020303" pitchFamily="18" charset="0"/>
              </a:rPr>
              <a:t>Mt</a:t>
            </a:r>
            <a:r>
              <a:rPr lang="en-US" sz="900" dirty="0">
                <a:solidFill>
                  <a:schemeClr val="tx2">
                    <a:lumMod val="10000"/>
                  </a:schemeClr>
                </a:solidFill>
                <a:latin typeface="Baskerville Old Face" panose="02020602080505020303" pitchFamily="18" charset="0"/>
              </a:rPr>
              <a:t>. Pleasant, SC 29464</a:t>
            </a: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126</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Start your own business here!!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atp1313@gmail.com</cp:lastModifiedBy>
  <cp:revision>8</cp:revision>
  <dcterms:created xsi:type="dcterms:W3CDTF">2006-08-16T00:00:00Z</dcterms:created>
  <dcterms:modified xsi:type="dcterms:W3CDTF">2015-02-23T15:05:15Z</dcterms:modified>
</cp:coreProperties>
</file>